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1"/>
  </p:notesMasterIdLst>
  <p:sldIdLst>
    <p:sldId id="307" r:id="rId2"/>
    <p:sldId id="337" r:id="rId3"/>
    <p:sldId id="497" r:id="rId4"/>
    <p:sldId id="499" r:id="rId5"/>
    <p:sldId id="500" r:id="rId6"/>
    <p:sldId id="504" r:id="rId7"/>
    <p:sldId id="505" r:id="rId8"/>
    <p:sldId id="501" r:id="rId9"/>
    <p:sldId id="510" r:id="rId10"/>
    <p:sldId id="509" r:id="rId11"/>
    <p:sldId id="502" r:id="rId12"/>
    <p:sldId id="503" r:id="rId13"/>
    <p:sldId id="507" r:id="rId14"/>
    <p:sldId id="489" r:id="rId15"/>
    <p:sldId id="511" r:id="rId16"/>
    <p:sldId id="512" r:id="rId17"/>
    <p:sldId id="517" r:id="rId18"/>
    <p:sldId id="518" r:id="rId19"/>
    <p:sldId id="519" r:id="rId20"/>
    <p:sldId id="520" r:id="rId21"/>
    <p:sldId id="521" r:id="rId22"/>
    <p:sldId id="522" r:id="rId23"/>
    <p:sldId id="523" r:id="rId24"/>
    <p:sldId id="524" r:id="rId25"/>
    <p:sldId id="525" r:id="rId26"/>
    <p:sldId id="526" r:id="rId27"/>
    <p:sldId id="527" r:id="rId28"/>
    <p:sldId id="528" r:id="rId29"/>
    <p:sldId id="529" r:id="rId30"/>
    <p:sldId id="530" r:id="rId31"/>
    <p:sldId id="531" r:id="rId32"/>
    <p:sldId id="532" r:id="rId33"/>
    <p:sldId id="533" r:id="rId34"/>
    <p:sldId id="534" r:id="rId35"/>
    <p:sldId id="535" r:id="rId36"/>
    <p:sldId id="536" r:id="rId37"/>
    <p:sldId id="537" r:id="rId38"/>
    <p:sldId id="538" r:id="rId39"/>
    <p:sldId id="539" r:id="rId40"/>
    <p:sldId id="540" r:id="rId41"/>
    <p:sldId id="541" r:id="rId42"/>
    <p:sldId id="542" r:id="rId43"/>
    <p:sldId id="543" r:id="rId44"/>
    <p:sldId id="544" r:id="rId45"/>
    <p:sldId id="545" r:id="rId46"/>
    <p:sldId id="546" r:id="rId47"/>
    <p:sldId id="547" r:id="rId48"/>
    <p:sldId id="548" r:id="rId49"/>
    <p:sldId id="549" r:id="rId50"/>
    <p:sldId id="550" r:id="rId51"/>
    <p:sldId id="551" r:id="rId52"/>
    <p:sldId id="552" r:id="rId53"/>
    <p:sldId id="513" r:id="rId54"/>
    <p:sldId id="514" r:id="rId55"/>
    <p:sldId id="515" r:id="rId56"/>
    <p:sldId id="516" r:id="rId57"/>
    <p:sldId id="339" r:id="rId58"/>
    <p:sldId id="340" r:id="rId59"/>
    <p:sldId id="305" r:id="rId6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8757" autoAdjust="0"/>
  </p:normalViewPr>
  <p:slideViewPr>
    <p:cSldViewPr>
      <p:cViewPr varScale="1">
        <p:scale>
          <a:sx n="154" d="100"/>
          <a:sy n="154" d="100"/>
        </p:scale>
        <p:origin x="252"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AE389B-BA2C-4AB6-8E4D-9DBC9FD6733D}" type="doc">
      <dgm:prSet loTypeId="urn:microsoft.com/office/officeart/2005/8/layout/hierarchy4" loCatId="relationship" qsTypeId="urn:microsoft.com/office/officeart/2005/8/quickstyle/simple5" qsCatId="simple" csTypeId="urn:microsoft.com/office/officeart/2005/8/colors/colorful1" csCatId="colorful" phldr="1"/>
      <dgm:spPr/>
      <dgm:t>
        <a:bodyPr/>
        <a:lstStyle/>
        <a:p>
          <a:endParaRPr lang="en-US"/>
        </a:p>
      </dgm:t>
    </dgm:pt>
    <dgm:pt modelId="{55D0ADDF-C3D7-4729-A5A4-61215E1A65AE}">
      <dgm:prSet phldrT="[Text]"/>
      <dgm:spPr/>
      <dgm:t>
        <a:bodyPr/>
        <a:lstStyle/>
        <a:p>
          <a:r>
            <a:rPr lang="en-US" dirty="0" err="1" smtClean="0"/>
            <a:t>Controles</a:t>
          </a:r>
          <a:r>
            <a:rPr lang="en-US" dirty="0" smtClean="0"/>
            <a:t> de Layout </a:t>
          </a:r>
          <a:r>
            <a:rPr lang="en-US" dirty="0" err="1" smtClean="0"/>
            <a:t>en</a:t>
          </a:r>
          <a:r>
            <a:rPr lang="en-US" dirty="0" smtClean="0"/>
            <a:t> Windows XAML</a:t>
          </a:r>
          <a:endParaRPr lang="en-US" dirty="0"/>
        </a:p>
      </dgm:t>
    </dgm:pt>
    <dgm:pt modelId="{9731E409-C6FA-482A-B791-11257A2696E2}" type="parTrans" cxnId="{4C4FCB02-9DAA-4F8E-9C45-5B2E41499354}">
      <dgm:prSet/>
      <dgm:spPr/>
      <dgm:t>
        <a:bodyPr/>
        <a:lstStyle/>
        <a:p>
          <a:endParaRPr lang="en-US"/>
        </a:p>
      </dgm:t>
    </dgm:pt>
    <dgm:pt modelId="{C84CC4AB-0531-4621-9FAD-D31DC3CC520F}" type="sibTrans" cxnId="{4C4FCB02-9DAA-4F8E-9C45-5B2E41499354}">
      <dgm:prSet/>
      <dgm:spPr/>
      <dgm:t>
        <a:bodyPr/>
        <a:lstStyle/>
        <a:p>
          <a:endParaRPr lang="en-US"/>
        </a:p>
      </dgm:t>
    </dgm:pt>
    <dgm:pt modelId="{3F8F509E-665C-49B4-AC08-6F723636BD6C}">
      <dgm:prSet phldrT="[Text]"/>
      <dgm:spPr/>
      <dgm:t>
        <a:bodyPr/>
        <a:lstStyle/>
        <a:p>
          <a:r>
            <a:rPr lang="en-US" dirty="0" smtClean="0"/>
            <a:t>Stack Panel</a:t>
          </a:r>
          <a:endParaRPr lang="en-US" dirty="0"/>
        </a:p>
      </dgm:t>
    </dgm:pt>
    <dgm:pt modelId="{46D62BD4-1436-4D22-85E5-B2B5FB6F349C}" type="parTrans" cxnId="{859A1029-75EB-4D44-8C9D-E60B614C0C08}">
      <dgm:prSet/>
      <dgm:spPr/>
      <dgm:t>
        <a:bodyPr/>
        <a:lstStyle/>
        <a:p>
          <a:endParaRPr lang="en-US"/>
        </a:p>
      </dgm:t>
    </dgm:pt>
    <dgm:pt modelId="{AB9BA9CF-99B0-4716-94BE-939D7745274F}" type="sibTrans" cxnId="{859A1029-75EB-4D44-8C9D-E60B614C0C08}">
      <dgm:prSet/>
      <dgm:spPr/>
      <dgm:t>
        <a:bodyPr/>
        <a:lstStyle/>
        <a:p>
          <a:endParaRPr lang="en-US"/>
        </a:p>
      </dgm:t>
    </dgm:pt>
    <dgm:pt modelId="{3EDEF2B6-0A4F-4D76-AAE4-5F07E2252013}">
      <dgm:prSet phldrT="[Text]"/>
      <dgm:spPr/>
      <dgm:t>
        <a:bodyPr/>
        <a:lstStyle/>
        <a:p>
          <a:r>
            <a:rPr lang="en-US" dirty="0" smtClean="0"/>
            <a:t>Canvas</a:t>
          </a:r>
          <a:endParaRPr lang="en-US" dirty="0"/>
        </a:p>
      </dgm:t>
    </dgm:pt>
    <dgm:pt modelId="{F45E065F-6108-4B41-B48C-CF17A4697B15}" type="parTrans" cxnId="{960ACA3B-04E2-48F8-9C70-94CE0FAEA1DB}">
      <dgm:prSet/>
      <dgm:spPr/>
      <dgm:t>
        <a:bodyPr/>
        <a:lstStyle/>
        <a:p>
          <a:endParaRPr lang="en-US"/>
        </a:p>
      </dgm:t>
    </dgm:pt>
    <dgm:pt modelId="{FB36665D-CC10-4694-B5F2-721802F28832}" type="sibTrans" cxnId="{960ACA3B-04E2-48F8-9C70-94CE0FAEA1DB}">
      <dgm:prSet/>
      <dgm:spPr/>
      <dgm:t>
        <a:bodyPr/>
        <a:lstStyle/>
        <a:p>
          <a:endParaRPr lang="en-US"/>
        </a:p>
      </dgm:t>
    </dgm:pt>
    <dgm:pt modelId="{293CB2EC-0734-4D4B-B1FE-E4138F2F4D46}">
      <dgm:prSet phldrT="[Text]"/>
      <dgm:spPr/>
      <dgm:t>
        <a:bodyPr/>
        <a:lstStyle/>
        <a:p>
          <a:r>
            <a:rPr lang="en-US" dirty="0" smtClean="0"/>
            <a:t>Scroll Viewer</a:t>
          </a:r>
          <a:endParaRPr lang="en-US" dirty="0"/>
        </a:p>
      </dgm:t>
    </dgm:pt>
    <dgm:pt modelId="{2CA7BAD5-622D-4505-A510-3395C4B148EF}" type="parTrans" cxnId="{7EC56F4D-BDD7-46BE-992B-E80E591564A8}">
      <dgm:prSet/>
      <dgm:spPr/>
      <dgm:t>
        <a:bodyPr/>
        <a:lstStyle/>
        <a:p>
          <a:endParaRPr lang="en-US"/>
        </a:p>
      </dgm:t>
    </dgm:pt>
    <dgm:pt modelId="{2CA57615-86A6-4227-AB00-A5F4FAD64924}" type="sibTrans" cxnId="{7EC56F4D-BDD7-46BE-992B-E80E591564A8}">
      <dgm:prSet/>
      <dgm:spPr/>
      <dgm:t>
        <a:bodyPr/>
        <a:lstStyle/>
        <a:p>
          <a:endParaRPr lang="en-US"/>
        </a:p>
      </dgm:t>
    </dgm:pt>
    <dgm:pt modelId="{D7570987-1B44-4822-9D46-4F97B1EC1F20}">
      <dgm:prSet phldrT="[Text]"/>
      <dgm:spPr/>
      <dgm:t>
        <a:bodyPr/>
        <a:lstStyle/>
        <a:p>
          <a:r>
            <a:rPr lang="en-US" dirty="0" smtClean="0"/>
            <a:t>Border</a:t>
          </a:r>
          <a:endParaRPr lang="en-US" dirty="0"/>
        </a:p>
      </dgm:t>
    </dgm:pt>
    <dgm:pt modelId="{4D1530FB-961E-4944-B948-862C0207110A}" type="parTrans" cxnId="{C314CAA4-1B2C-4011-A492-BB6F7B77BBC5}">
      <dgm:prSet/>
      <dgm:spPr/>
      <dgm:t>
        <a:bodyPr/>
        <a:lstStyle/>
        <a:p>
          <a:endParaRPr lang="en-US"/>
        </a:p>
      </dgm:t>
    </dgm:pt>
    <dgm:pt modelId="{05D3698B-4160-4303-91AB-7669FD6CB7C8}" type="sibTrans" cxnId="{C314CAA4-1B2C-4011-A492-BB6F7B77BBC5}">
      <dgm:prSet/>
      <dgm:spPr/>
      <dgm:t>
        <a:bodyPr/>
        <a:lstStyle/>
        <a:p>
          <a:endParaRPr lang="en-US"/>
        </a:p>
      </dgm:t>
    </dgm:pt>
    <dgm:pt modelId="{B152B915-BDC0-4525-9564-3596234519CD}">
      <dgm:prSet phldrT="[Text]"/>
      <dgm:spPr/>
      <dgm:t>
        <a:bodyPr/>
        <a:lstStyle/>
        <a:p>
          <a:r>
            <a:rPr lang="en-US" dirty="0" smtClean="0"/>
            <a:t>Grid</a:t>
          </a:r>
          <a:endParaRPr lang="en-US" dirty="0"/>
        </a:p>
      </dgm:t>
    </dgm:pt>
    <dgm:pt modelId="{5F46E22A-9E61-40F1-8D0C-51AAB787751F}" type="parTrans" cxnId="{844BC796-DA01-469B-97B4-D9A1A519FA76}">
      <dgm:prSet/>
      <dgm:spPr/>
      <dgm:t>
        <a:bodyPr/>
        <a:lstStyle/>
        <a:p>
          <a:endParaRPr lang="en-US"/>
        </a:p>
      </dgm:t>
    </dgm:pt>
    <dgm:pt modelId="{03DF7CC0-8205-41FD-BA8E-666DF20195F9}" type="sibTrans" cxnId="{844BC796-DA01-469B-97B4-D9A1A519FA76}">
      <dgm:prSet/>
      <dgm:spPr/>
      <dgm:t>
        <a:bodyPr/>
        <a:lstStyle/>
        <a:p>
          <a:endParaRPr lang="en-US"/>
        </a:p>
      </dgm:t>
    </dgm:pt>
    <dgm:pt modelId="{056D7D5F-C807-497B-BF92-8D325A8EE3F3}">
      <dgm:prSet phldrT="[Text]"/>
      <dgm:spPr/>
      <dgm:t>
        <a:bodyPr/>
        <a:lstStyle/>
        <a:p>
          <a:r>
            <a:rPr lang="en-US" dirty="0" smtClean="0"/>
            <a:t>View Box</a:t>
          </a:r>
          <a:endParaRPr lang="en-US" dirty="0"/>
        </a:p>
      </dgm:t>
    </dgm:pt>
    <dgm:pt modelId="{4766B26E-4CE3-45EB-BA97-B648AC1B8ABC}" type="parTrans" cxnId="{B4CD558D-6412-4285-B927-CE8063D7F3FA}">
      <dgm:prSet/>
      <dgm:spPr/>
      <dgm:t>
        <a:bodyPr/>
        <a:lstStyle/>
        <a:p>
          <a:endParaRPr lang="en-US"/>
        </a:p>
      </dgm:t>
    </dgm:pt>
    <dgm:pt modelId="{521CB897-8DC5-44BA-AF1C-39679F3C15D0}" type="sibTrans" cxnId="{B4CD558D-6412-4285-B927-CE8063D7F3FA}">
      <dgm:prSet/>
      <dgm:spPr/>
      <dgm:t>
        <a:bodyPr/>
        <a:lstStyle/>
        <a:p>
          <a:endParaRPr lang="en-US"/>
        </a:p>
      </dgm:t>
    </dgm:pt>
    <dgm:pt modelId="{9F978B36-50A9-4789-AF4F-12D2CE3297EC}">
      <dgm:prSet phldrT="[Text]">
        <dgm:style>
          <a:lnRef idx="1">
            <a:schemeClr val="accent3"/>
          </a:lnRef>
          <a:fillRef idx="3">
            <a:schemeClr val="accent3"/>
          </a:fillRef>
          <a:effectRef idx="2">
            <a:schemeClr val="accent3"/>
          </a:effectRef>
          <a:fontRef idx="minor">
            <a:schemeClr val="lt1"/>
          </a:fontRef>
        </dgm:style>
      </dgm:prSet>
      <dgm:spPr>
        <a:solidFill>
          <a:schemeClr val="accent3"/>
        </a:solidFill>
      </dgm:spPr>
      <dgm:t>
        <a:bodyPr/>
        <a:lstStyle/>
        <a:p>
          <a:r>
            <a:rPr lang="en-US" b="1" dirty="0" smtClean="0">
              <a:latin typeface="+mj-lt"/>
            </a:rPr>
            <a:t>Relative Panel</a:t>
          </a:r>
          <a:endParaRPr lang="en-US" b="1" dirty="0">
            <a:latin typeface="+mj-lt"/>
          </a:endParaRPr>
        </a:p>
      </dgm:t>
    </dgm:pt>
    <dgm:pt modelId="{F405699C-0748-40E7-B826-F5FAAA2BFBE6}" type="parTrans" cxnId="{90756CEC-11A7-4600-BCD5-4C154AEF5B68}">
      <dgm:prSet/>
      <dgm:spPr/>
      <dgm:t>
        <a:bodyPr/>
        <a:lstStyle/>
        <a:p>
          <a:endParaRPr lang="en-US"/>
        </a:p>
      </dgm:t>
    </dgm:pt>
    <dgm:pt modelId="{7A919354-7E44-4001-B269-C8D06FC3650A}" type="sibTrans" cxnId="{90756CEC-11A7-4600-BCD5-4C154AEF5B68}">
      <dgm:prSet/>
      <dgm:spPr/>
      <dgm:t>
        <a:bodyPr/>
        <a:lstStyle/>
        <a:p>
          <a:endParaRPr lang="en-US"/>
        </a:p>
      </dgm:t>
    </dgm:pt>
    <dgm:pt modelId="{9C896058-192A-467E-AFA5-C9CD6CA225AC}">
      <dgm:prSet phldrT="[Text]"/>
      <dgm:spPr/>
      <dgm:t>
        <a:bodyPr/>
        <a:lstStyle/>
        <a:p>
          <a:r>
            <a:rPr lang="en-US" dirty="0" smtClean="0"/>
            <a:t>Wrap Grid</a:t>
          </a:r>
          <a:endParaRPr lang="en-US" dirty="0"/>
        </a:p>
      </dgm:t>
    </dgm:pt>
    <dgm:pt modelId="{0EC5A596-7C4C-48D5-B985-F6752EAE397B}" type="parTrans" cxnId="{6BBCCE8A-746A-4143-9756-670723E8C745}">
      <dgm:prSet/>
      <dgm:spPr/>
      <dgm:t>
        <a:bodyPr/>
        <a:lstStyle/>
        <a:p>
          <a:endParaRPr lang="en-US"/>
        </a:p>
      </dgm:t>
    </dgm:pt>
    <dgm:pt modelId="{D9B6E27D-8C94-478B-B810-6A740E93C625}" type="sibTrans" cxnId="{6BBCCE8A-746A-4143-9756-670723E8C745}">
      <dgm:prSet/>
      <dgm:spPr/>
      <dgm:t>
        <a:bodyPr/>
        <a:lstStyle/>
        <a:p>
          <a:endParaRPr lang="en-US"/>
        </a:p>
      </dgm:t>
    </dgm:pt>
    <dgm:pt modelId="{4041DA89-DC6D-4CF1-9A5A-3D2C4576D46C}" type="pres">
      <dgm:prSet presAssocID="{C8AE389B-BA2C-4AB6-8E4D-9DBC9FD6733D}" presName="Name0" presStyleCnt="0">
        <dgm:presLayoutVars>
          <dgm:chPref val="1"/>
          <dgm:dir/>
          <dgm:animOne val="branch"/>
          <dgm:animLvl val="lvl"/>
          <dgm:resizeHandles/>
        </dgm:presLayoutVars>
      </dgm:prSet>
      <dgm:spPr/>
      <dgm:t>
        <a:bodyPr/>
        <a:lstStyle/>
        <a:p>
          <a:endParaRPr lang="en-US"/>
        </a:p>
      </dgm:t>
    </dgm:pt>
    <dgm:pt modelId="{58441A2E-843E-4ED4-ABB1-7152B16C3548}" type="pres">
      <dgm:prSet presAssocID="{55D0ADDF-C3D7-4729-A5A4-61215E1A65AE}" presName="vertOne" presStyleCnt="0"/>
      <dgm:spPr/>
    </dgm:pt>
    <dgm:pt modelId="{D960B4FA-BDEC-44AA-9FBB-A309F7A8D631}" type="pres">
      <dgm:prSet presAssocID="{55D0ADDF-C3D7-4729-A5A4-61215E1A65AE}" presName="txOne" presStyleLbl="node0" presStyleIdx="0" presStyleCnt="1">
        <dgm:presLayoutVars>
          <dgm:chPref val="3"/>
        </dgm:presLayoutVars>
      </dgm:prSet>
      <dgm:spPr/>
      <dgm:t>
        <a:bodyPr/>
        <a:lstStyle/>
        <a:p>
          <a:endParaRPr lang="en-US"/>
        </a:p>
      </dgm:t>
    </dgm:pt>
    <dgm:pt modelId="{7B529DA0-D8A1-4301-91DF-8F6BA7520ED3}" type="pres">
      <dgm:prSet presAssocID="{55D0ADDF-C3D7-4729-A5A4-61215E1A65AE}" presName="parTransOne" presStyleCnt="0"/>
      <dgm:spPr/>
    </dgm:pt>
    <dgm:pt modelId="{D9AB2733-0438-4F78-B5C1-9B3CDD8E0D59}" type="pres">
      <dgm:prSet presAssocID="{55D0ADDF-C3D7-4729-A5A4-61215E1A65AE}" presName="horzOne" presStyleCnt="0"/>
      <dgm:spPr/>
    </dgm:pt>
    <dgm:pt modelId="{B3F73952-7BA2-4064-BCA1-0D0826711C64}" type="pres">
      <dgm:prSet presAssocID="{B152B915-BDC0-4525-9564-3596234519CD}" presName="vertTwo" presStyleCnt="0"/>
      <dgm:spPr/>
    </dgm:pt>
    <dgm:pt modelId="{577114E9-6F00-4743-A7EC-F75A87358EE9}" type="pres">
      <dgm:prSet presAssocID="{B152B915-BDC0-4525-9564-3596234519CD}" presName="txTwo" presStyleLbl="node2" presStyleIdx="0" presStyleCnt="8">
        <dgm:presLayoutVars>
          <dgm:chPref val="3"/>
        </dgm:presLayoutVars>
      </dgm:prSet>
      <dgm:spPr/>
      <dgm:t>
        <a:bodyPr/>
        <a:lstStyle/>
        <a:p>
          <a:endParaRPr lang="en-US"/>
        </a:p>
      </dgm:t>
    </dgm:pt>
    <dgm:pt modelId="{4198DC07-8512-49FD-8448-5571410E2227}" type="pres">
      <dgm:prSet presAssocID="{B152B915-BDC0-4525-9564-3596234519CD}" presName="horzTwo" presStyleCnt="0"/>
      <dgm:spPr/>
    </dgm:pt>
    <dgm:pt modelId="{C3CEDB45-4458-4FC6-8BCB-B9C2238174FB}" type="pres">
      <dgm:prSet presAssocID="{03DF7CC0-8205-41FD-BA8E-666DF20195F9}" presName="sibSpaceTwo" presStyleCnt="0"/>
      <dgm:spPr/>
    </dgm:pt>
    <dgm:pt modelId="{CEB90A9B-CF81-4DA0-8617-F4E9346B44DB}" type="pres">
      <dgm:prSet presAssocID="{3F8F509E-665C-49B4-AC08-6F723636BD6C}" presName="vertTwo" presStyleCnt="0"/>
      <dgm:spPr/>
    </dgm:pt>
    <dgm:pt modelId="{50243EFA-2D63-42B5-BFC0-01C3B6192E33}" type="pres">
      <dgm:prSet presAssocID="{3F8F509E-665C-49B4-AC08-6F723636BD6C}" presName="txTwo" presStyleLbl="node2" presStyleIdx="1" presStyleCnt="8">
        <dgm:presLayoutVars>
          <dgm:chPref val="3"/>
        </dgm:presLayoutVars>
      </dgm:prSet>
      <dgm:spPr/>
      <dgm:t>
        <a:bodyPr/>
        <a:lstStyle/>
        <a:p>
          <a:endParaRPr lang="en-US"/>
        </a:p>
      </dgm:t>
    </dgm:pt>
    <dgm:pt modelId="{1A5510A7-B84B-4493-BB9C-1F1487FFE8EC}" type="pres">
      <dgm:prSet presAssocID="{3F8F509E-665C-49B4-AC08-6F723636BD6C}" presName="horzTwo" presStyleCnt="0"/>
      <dgm:spPr/>
    </dgm:pt>
    <dgm:pt modelId="{E6FF17FA-3106-40F9-9123-DC0AFDB627E5}" type="pres">
      <dgm:prSet presAssocID="{AB9BA9CF-99B0-4716-94BE-939D7745274F}" presName="sibSpaceTwo" presStyleCnt="0"/>
      <dgm:spPr/>
    </dgm:pt>
    <dgm:pt modelId="{9A066132-3D3E-4B06-A2F6-7C967228B9C5}" type="pres">
      <dgm:prSet presAssocID="{3EDEF2B6-0A4F-4D76-AAE4-5F07E2252013}" presName="vertTwo" presStyleCnt="0"/>
      <dgm:spPr/>
    </dgm:pt>
    <dgm:pt modelId="{93C2F9FA-1671-4D54-BE9B-C8CAB3EB9ACC}" type="pres">
      <dgm:prSet presAssocID="{3EDEF2B6-0A4F-4D76-AAE4-5F07E2252013}" presName="txTwo" presStyleLbl="node2" presStyleIdx="2" presStyleCnt="8">
        <dgm:presLayoutVars>
          <dgm:chPref val="3"/>
        </dgm:presLayoutVars>
      </dgm:prSet>
      <dgm:spPr/>
      <dgm:t>
        <a:bodyPr/>
        <a:lstStyle/>
        <a:p>
          <a:endParaRPr lang="en-US"/>
        </a:p>
      </dgm:t>
    </dgm:pt>
    <dgm:pt modelId="{39A2E45F-500C-4F0E-BBF0-5EEE5FA83B8C}" type="pres">
      <dgm:prSet presAssocID="{3EDEF2B6-0A4F-4D76-AAE4-5F07E2252013}" presName="horzTwo" presStyleCnt="0"/>
      <dgm:spPr/>
    </dgm:pt>
    <dgm:pt modelId="{20F9BE2D-DEE1-4B95-889E-E389E544325C}" type="pres">
      <dgm:prSet presAssocID="{FB36665D-CC10-4694-B5F2-721802F28832}" presName="sibSpaceTwo" presStyleCnt="0"/>
      <dgm:spPr/>
    </dgm:pt>
    <dgm:pt modelId="{3202BFA9-4CE6-4F02-A572-50E34584309F}" type="pres">
      <dgm:prSet presAssocID="{293CB2EC-0734-4D4B-B1FE-E4138F2F4D46}" presName="vertTwo" presStyleCnt="0"/>
      <dgm:spPr/>
    </dgm:pt>
    <dgm:pt modelId="{E4BB96ED-D27D-4536-AF66-F735CD4F3E67}" type="pres">
      <dgm:prSet presAssocID="{293CB2EC-0734-4D4B-B1FE-E4138F2F4D46}" presName="txTwo" presStyleLbl="node2" presStyleIdx="3" presStyleCnt="8">
        <dgm:presLayoutVars>
          <dgm:chPref val="3"/>
        </dgm:presLayoutVars>
      </dgm:prSet>
      <dgm:spPr/>
      <dgm:t>
        <a:bodyPr/>
        <a:lstStyle/>
        <a:p>
          <a:endParaRPr lang="en-US"/>
        </a:p>
      </dgm:t>
    </dgm:pt>
    <dgm:pt modelId="{879C4120-B3DF-4ABE-A945-2B49ED317434}" type="pres">
      <dgm:prSet presAssocID="{293CB2EC-0734-4D4B-B1FE-E4138F2F4D46}" presName="horzTwo" presStyleCnt="0"/>
      <dgm:spPr/>
    </dgm:pt>
    <dgm:pt modelId="{F9F81F29-01B9-4621-A1F5-07D2A5735349}" type="pres">
      <dgm:prSet presAssocID="{2CA57615-86A6-4227-AB00-A5F4FAD64924}" presName="sibSpaceTwo" presStyleCnt="0"/>
      <dgm:spPr/>
    </dgm:pt>
    <dgm:pt modelId="{7E0CEEB8-8419-4E76-9D21-C305FF07AF0E}" type="pres">
      <dgm:prSet presAssocID="{D7570987-1B44-4822-9D46-4F97B1EC1F20}" presName="vertTwo" presStyleCnt="0"/>
      <dgm:spPr/>
    </dgm:pt>
    <dgm:pt modelId="{B141EA56-C018-4FC5-8FAD-5C061E0E1EBE}" type="pres">
      <dgm:prSet presAssocID="{D7570987-1B44-4822-9D46-4F97B1EC1F20}" presName="txTwo" presStyleLbl="node2" presStyleIdx="4" presStyleCnt="8">
        <dgm:presLayoutVars>
          <dgm:chPref val="3"/>
        </dgm:presLayoutVars>
      </dgm:prSet>
      <dgm:spPr/>
      <dgm:t>
        <a:bodyPr/>
        <a:lstStyle/>
        <a:p>
          <a:endParaRPr lang="en-US"/>
        </a:p>
      </dgm:t>
    </dgm:pt>
    <dgm:pt modelId="{9C7F6360-9FBA-4661-BD98-6D14424AA213}" type="pres">
      <dgm:prSet presAssocID="{D7570987-1B44-4822-9D46-4F97B1EC1F20}" presName="horzTwo" presStyleCnt="0"/>
      <dgm:spPr/>
    </dgm:pt>
    <dgm:pt modelId="{ED16830C-4644-4E11-9062-32E27835F8A3}" type="pres">
      <dgm:prSet presAssocID="{05D3698B-4160-4303-91AB-7669FD6CB7C8}" presName="sibSpaceTwo" presStyleCnt="0"/>
      <dgm:spPr/>
    </dgm:pt>
    <dgm:pt modelId="{ADD51682-56CB-4AA2-8CDF-E5AFF759ABDB}" type="pres">
      <dgm:prSet presAssocID="{056D7D5F-C807-497B-BF92-8D325A8EE3F3}" presName="vertTwo" presStyleCnt="0"/>
      <dgm:spPr/>
    </dgm:pt>
    <dgm:pt modelId="{562B9128-11F1-4FDA-B116-B5D3E91AABA2}" type="pres">
      <dgm:prSet presAssocID="{056D7D5F-C807-497B-BF92-8D325A8EE3F3}" presName="txTwo" presStyleLbl="node2" presStyleIdx="5" presStyleCnt="8">
        <dgm:presLayoutVars>
          <dgm:chPref val="3"/>
        </dgm:presLayoutVars>
      </dgm:prSet>
      <dgm:spPr/>
      <dgm:t>
        <a:bodyPr/>
        <a:lstStyle/>
        <a:p>
          <a:endParaRPr lang="en-US"/>
        </a:p>
      </dgm:t>
    </dgm:pt>
    <dgm:pt modelId="{E458D73D-CC93-4740-B19A-2A4FB2D97C3E}" type="pres">
      <dgm:prSet presAssocID="{056D7D5F-C807-497B-BF92-8D325A8EE3F3}" presName="horzTwo" presStyleCnt="0"/>
      <dgm:spPr/>
    </dgm:pt>
    <dgm:pt modelId="{C896A789-8573-4BEA-B729-421553A86383}" type="pres">
      <dgm:prSet presAssocID="{521CB897-8DC5-44BA-AF1C-39679F3C15D0}" presName="sibSpaceTwo" presStyleCnt="0"/>
      <dgm:spPr/>
    </dgm:pt>
    <dgm:pt modelId="{53CDEBF0-53DA-4ADD-AA15-B398223390C4}" type="pres">
      <dgm:prSet presAssocID="{9C896058-192A-467E-AFA5-C9CD6CA225AC}" presName="vertTwo" presStyleCnt="0"/>
      <dgm:spPr/>
    </dgm:pt>
    <dgm:pt modelId="{2D74ED2E-69FE-447C-B420-A7D1AB4BE1E6}" type="pres">
      <dgm:prSet presAssocID="{9C896058-192A-467E-AFA5-C9CD6CA225AC}" presName="txTwo" presStyleLbl="node2" presStyleIdx="6" presStyleCnt="8">
        <dgm:presLayoutVars>
          <dgm:chPref val="3"/>
        </dgm:presLayoutVars>
      </dgm:prSet>
      <dgm:spPr/>
      <dgm:t>
        <a:bodyPr/>
        <a:lstStyle/>
        <a:p>
          <a:endParaRPr lang="en-US"/>
        </a:p>
      </dgm:t>
    </dgm:pt>
    <dgm:pt modelId="{9F94B6DC-58EB-43F0-BC56-2913BA30A28D}" type="pres">
      <dgm:prSet presAssocID="{9C896058-192A-467E-AFA5-C9CD6CA225AC}" presName="horzTwo" presStyleCnt="0"/>
      <dgm:spPr/>
    </dgm:pt>
    <dgm:pt modelId="{18F9189E-56FA-4DE5-B240-D80B217FCA09}" type="pres">
      <dgm:prSet presAssocID="{D9B6E27D-8C94-478B-B810-6A740E93C625}" presName="sibSpaceTwo" presStyleCnt="0"/>
      <dgm:spPr/>
    </dgm:pt>
    <dgm:pt modelId="{B748ED3F-D5FE-41EE-A18F-DF5A23891FCD}" type="pres">
      <dgm:prSet presAssocID="{9F978B36-50A9-4789-AF4F-12D2CE3297EC}" presName="vertTwo" presStyleCnt="0"/>
      <dgm:spPr/>
    </dgm:pt>
    <dgm:pt modelId="{7826FE91-1475-4926-A9F9-FDA4A5E19E09}" type="pres">
      <dgm:prSet presAssocID="{9F978B36-50A9-4789-AF4F-12D2CE3297EC}" presName="txTwo" presStyleLbl="node2" presStyleIdx="7" presStyleCnt="8">
        <dgm:presLayoutVars>
          <dgm:chPref val="3"/>
        </dgm:presLayoutVars>
      </dgm:prSet>
      <dgm:spPr>
        <a:prstGeom prst="snipRoundRect">
          <a:avLst/>
        </a:prstGeom>
      </dgm:spPr>
      <dgm:t>
        <a:bodyPr/>
        <a:lstStyle/>
        <a:p>
          <a:endParaRPr lang="en-US"/>
        </a:p>
      </dgm:t>
    </dgm:pt>
    <dgm:pt modelId="{6DEEF58F-FA88-46AA-9EDF-353E1496636C}" type="pres">
      <dgm:prSet presAssocID="{9F978B36-50A9-4789-AF4F-12D2CE3297EC}" presName="horzTwo" presStyleCnt="0"/>
      <dgm:spPr/>
    </dgm:pt>
  </dgm:ptLst>
  <dgm:cxnLst>
    <dgm:cxn modelId="{2BC4E27C-01D3-483B-8B6D-F1F20928699B}" type="presOf" srcId="{55D0ADDF-C3D7-4729-A5A4-61215E1A65AE}" destId="{D960B4FA-BDEC-44AA-9FBB-A309F7A8D631}" srcOrd="0" destOrd="0" presId="urn:microsoft.com/office/officeart/2005/8/layout/hierarchy4"/>
    <dgm:cxn modelId="{56C5E4A8-EE98-4786-8A48-0B8DB5F191C7}" type="presOf" srcId="{3EDEF2B6-0A4F-4D76-AAE4-5F07E2252013}" destId="{93C2F9FA-1671-4D54-BE9B-C8CAB3EB9ACC}" srcOrd="0" destOrd="0" presId="urn:microsoft.com/office/officeart/2005/8/layout/hierarchy4"/>
    <dgm:cxn modelId="{6BBCCE8A-746A-4143-9756-670723E8C745}" srcId="{55D0ADDF-C3D7-4729-A5A4-61215E1A65AE}" destId="{9C896058-192A-467E-AFA5-C9CD6CA225AC}" srcOrd="6" destOrd="0" parTransId="{0EC5A596-7C4C-48D5-B985-F6752EAE397B}" sibTransId="{D9B6E27D-8C94-478B-B810-6A740E93C625}"/>
    <dgm:cxn modelId="{960ACA3B-04E2-48F8-9C70-94CE0FAEA1DB}" srcId="{55D0ADDF-C3D7-4729-A5A4-61215E1A65AE}" destId="{3EDEF2B6-0A4F-4D76-AAE4-5F07E2252013}" srcOrd="2" destOrd="0" parTransId="{F45E065F-6108-4B41-B48C-CF17A4697B15}" sibTransId="{FB36665D-CC10-4694-B5F2-721802F28832}"/>
    <dgm:cxn modelId="{B4CD558D-6412-4285-B927-CE8063D7F3FA}" srcId="{55D0ADDF-C3D7-4729-A5A4-61215E1A65AE}" destId="{056D7D5F-C807-497B-BF92-8D325A8EE3F3}" srcOrd="5" destOrd="0" parTransId="{4766B26E-4CE3-45EB-BA97-B648AC1B8ABC}" sibTransId="{521CB897-8DC5-44BA-AF1C-39679F3C15D0}"/>
    <dgm:cxn modelId="{2C1472F0-18AC-4441-B437-0736513F60BA}" type="presOf" srcId="{293CB2EC-0734-4D4B-B1FE-E4138F2F4D46}" destId="{E4BB96ED-D27D-4536-AF66-F735CD4F3E67}" srcOrd="0" destOrd="0" presId="urn:microsoft.com/office/officeart/2005/8/layout/hierarchy4"/>
    <dgm:cxn modelId="{7D4636B3-144E-4581-B854-EDD9BC683A32}" type="presOf" srcId="{B152B915-BDC0-4525-9564-3596234519CD}" destId="{577114E9-6F00-4743-A7EC-F75A87358EE9}" srcOrd="0" destOrd="0" presId="urn:microsoft.com/office/officeart/2005/8/layout/hierarchy4"/>
    <dgm:cxn modelId="{90756CEC-11A7-4600-BCD5-4C154AEF5B68}" srcId="{55D0ADDF-C3D7-4729-A5A4-61215E1A65AE}" destId="{9F978B36-50A9-4789-AF4F-12D2CE3297EC}" srcOrd="7" destOrd="0" parTransId="{F405699C-0748-40E7-B826-F5FAAA2BFBE6}" sibTransId="{7A919354-7E44-4001-B269-C8D06FC3650A}"/>
    <dgm:cxn modelId="{4C4FCB02-9DAA-4F8E-9C45-5B2E41499354}" srcId="{C8AE389B-BA2C-4AB6-8E4D-9DBC9FD6733D}" destId="{55D0ADDF-C3D7-4729-A5A4-61215E1A65AE}" srcOrd="0" destOrd="0" parTransId="{9731E409-C6FA-482A-B791-11257A2696E2}" sibTransId="{C84CC4AB-0531-4621-9FAD-D31DC3CC520F}"/>
    <dgm:cxn modelId="{859A1029-75EB-4D44-8C9D-E60B614C0C08}" srcId="{55D0ADDF-C3D7-4729-A5A4-61215E1A65AE}" destId="{3F8F509E-665C-49B4-AC08-6F723636BD6C}" srcOrd="1" destOrd="0" parTransId="{46D62BD4-1436-4D22-85E5-B2B5FB6F349C}" sibTransId="{AB9BA9CF-99B0-4716-94BE-939D7745274F}"/>
    <dgm:cxn modelId="{50E10FB5-575F-4997-8DAC-1017C5A7BFE3}" type="presOf" srcId="{3F8F509E-665C-49B4-AC08-6F723636BD6C}" destId="{50243EFA-2D63-42B5-BFC0-01C3B6192E33}" srcOrd="0" destOrd="0" presId="urn:microsoft.com/office/officeart/2005/8/layout/hierarchy4"/>
    <dgm:cxn modelId="{7EC56F4D-BDD7-46BE-992B-E80E591564A8}" srcId="{55D0ADDF-C3D7-4729-A5A4-61215E1A65AE}" destId="{293CB2EC-0734-4D4B-B1FE-E4138F2F4D46}" srcOrd="3" destOrd="0" parTransId="{2CA7BAD5-622D-4505-A510-3395C4B148EF}" sibTransId="{2CA57615-86A6-4227-AB00-A5F4FAD64924}"/>
    <dgm:cxn modelId="{844BC796-DA01-469B-97B4-D9A1A519FA76}" srcId="{55D0ADDF-C3D7-4729-A5A4-61215E1A65AE}" destId="{B152B915-BDC0-4525-9564-3596234519CD}" srcOrd="0" destOrd="0" parTransId="{5F46E22A-9E61-40F1-8D0C-51AAB787751F}" sibTransId="{03DF7CC0-8205-41FD-BA8E-666DF20195F9}"/>
    <dgm:cxn modelId="{D24B0928-FEA8-41F8-99CE-2D582B43788E}" type="presOf" srcId="{056D7D5F-C807-497B-BF92-8D325A8EE3F3}" destId="{562B9128-11F1-4FDA-B116-B5D3E91AABA2}" srcOrd="0" destOrd="0" presId="urn:microsoft.com/office/officeart/2005/8/layout/hierarchy4"/>
    <dgm:cxn modelId="{C314CAA4-1B2C-4011-A492-BB6F7B77BBC5}" srcId="{55D0ADDF-C3D7-4729-A5A4-61215E1A65AE}" destId="{D7570987-1B44-4822-9D46-4F97B1EC1F20}" srcOrd="4" destOrd="0" parTransId="{4D1530FB-961E-4944-B948-862C0207110A}" sibTransId="{05D3698B-4160-4303-91AB-7669FD6CB7C8}"/>
    <dgm:cxn modelId="{17BFEA9F-7203-41F7-A649-2A8FBBBDF66A}" type="presOf" srcId="{D7570987-1B44-4822-9D46-4F97B1EC1F20}" destId="{B141EA56-C018-4FC5-8FAD-5C061E0E1EBE}" srcOrd="0" destOrd="0" presId="urn:microsoft.com/office/officeart/2005/8/layout/hierarchy4"/>
    <dgm:cxn modelId="{4EDC326F-D32B-4725-B83A-BCFA56474F1E}" type="presOf" srcId="{9C896058-192A-467E-AFA5-C9CD6CA225AC}" destId="{2D74ED2E-69FE-447C-B420-A7D1AB4BE1E6}" srcOrd="0" destOrd="0" presId="urn:microsoft.com/office/officeart/2005/8/layout/hierarchy4"/>
    <dgm:cxn modelId="{4E473A49-5EA7-4CE3-BC84-F624C61DB53C}" type="presOf" srcId="{9F978B36-50A9-4789-AF4F-12D2CE3297EC}" destId="{7826FE91-1475-4926-A9F9-FDA4A5E19E09}" srcOrd="0" destOrd="0" presId="urn:microsoft.com/office/officeart/2005/8/layout/hierarchy4"/>
    <dgm:cxn modelId="{0A9B8533-8DCF-422F-A747-984FB806CF35}" type="presOf" srcId="{C8AE389B-BA2C-4AB6-8E4D-9DBC9FD6733D}" destId="{4041DA89-DC6D-4CF1-9A5A-3D2C4576D46C}" srcOrd="0" destOrd="0" presId="urn:microsoft.com/office/officeart/2005/8/layout/hierarchy4"/>
    <dgm:cxn modelId="{711455C4-DA98-40F4-A907-3BEAED466CC5}" type="presParOf" srcId="{4041DA89-DC6D-4CF1-9A5A-3D2C4576D46C}" destId="{58441A2E-843E-4ED4-ABB1-7152B16C3548}" srcOrd="0" destOrd="0" presId="urn:microsoft.com/office/officeart/2005/8/layout/hierarchy4"/>
    <dgm:cxn modelId="{C7A70353-65F9-4489-B403-0DA7F6C8A9D3}" type="presParOf" srcId="{58441A2E-843E-4ED4-ABB1-7152B16C3548}" destId="{D960B4FA-BDEC-44AA-9FBB-A309F7A8D631}" srcOrd="0" destOrd="0" presId="urn:microsoft.com/office/officeart/2005/8/layout/hierarchy4"/>
    <dgm:cxn modelId="{0E268B9D-E9F4-49ED-82F4-042F460560BA}" type="presParOf" srcId="{58441A2E-843E-4ED4-ABB1-7152B16C3548}" destId="{7B529DA0-D8A1-4301-91DF-8F6BA7520ED3}" srcOrd="1" destOrd="0" presId="urn:microsoft.com/office/officeart/2005/8/layout/hierarchy4"/>
    <dgm:cxn modelId="{37B93DF0-C846-4722-A55C-5198146DE0B2}" type="presParOf" srcId="{58441A2E-843E-4ED4-ABB1-7152B16C3548}" destId="{D9AB2733-0438-4F78-B5C1-9B3CDD8E0D59}" srcOrd="2" destOrd="0" presId="urn:microsoft.com/office/officeart/2005/8/layout/hierarchy4"/>
    <dgm:cxn modelId="{D2B226FA-4477-4558-AB63-8DC8DDA00BBC}" type="presParOf" srcId="{D9AB2733-0438-4F78-B5C1-9B3CDD8E0D59}" destId="{B3F73952-7BA2-4064-BCA1-0D0826711C64}" srcOrd="0" destOrd="0" presId="urn:microsoft.com/office/officeart/2005/8/layout/hierarchy4"/>
    <dgm:cxn modelId="{AD6F44DF-0AAC-47B9-8703-712F3CF73C44}" type="presParOf" srcId="{B3F73952-7BA2-4064-BCA1-0D0826711C64}" destId="{577114E9-6F00-4743-A7EC-F75A87358EE9}" srcOrd="0" destOrd="0" presId="urn:microsoft.com/office/officeart/2005/8/layout/hierarchy4"/>
    <dgm:cxn modelId="{DDDD9A80-1989-4724-9E3D-E11A0EDC5562}" type="presParOf" srcId="{B3F73952-7BA2-4064-BCA1-0D0826711C64}" destId="{4198DC07-8512-49FD-8448-5571410E2227}" srcOrd="1" destOrd="0" presId="urn:microsoft.com/office/officeart/2005/8/layout/hierarchy4"/>
    <dgm:cxn modelId="{7E16A9DD-9E02-4635-A8BC-7191BD8B39B1}" type="presParOf" srcId="{D9AB2733-0438-4F78-B5C1-9B3CDD8E0D59}" destId="{C3CEDB45-4458-4FC6-8BCB-B9C2238174FB}" srcOrd="1" destOrd="0" presId="urn:microsoft.com/office/officeart/2005/8/layout/hierarchy4"/>
    <dgm:cxn modelId="{36BF0CAA-4C37-4F3B-A7DF-F519E6784F40}" type="presParOf" srcId="{D9AB2733-0438-4F78-B5C1-9B3CDD8E0D59}" destId="{CEB90A9B-CF81-4DA0-8617-F4E9346B44DB}" srcOrd="2" destOrd="0" presId="urn:microsoft.com/office/officeart/2005/8/layout/hierarchy4"/>
    <dgm:cxn modelId="{4C25A415-0232-46AA-BF2F-BCBC42DF0BAB}" type="presParOf" srcId="{CEB90A9B-CF81-4DA0-8617-F4E9346B44DB}" destId="{50243EFA-2D63-42B5-BFC0-01C3B6192E33}" srcOrd="0" destOrd="0" presId="urn:microsoft.com/office/officeart/2005/8/layout/hierarchy4"/>
    <dgm:cxn modelId="{D7972AF7-2388-4FD8-A089-6BE10CA7B465}" type="presParOf" srcId="{CEB90A9B-CF81-4DA0-8617-F4E9346B44DB}" destId="{1A5510A7-B84B-4493-BB9C-1F1487FFE8EC}" srcOrd="1" destOrd="0" presId="urn:microsoft.com/office/officeart/2005/8/layout/hierarchy4"/>
    <dgm:cxn modelId="{DFF9A1ED-AC57-43A4-9D6E-0F7AF3387F3A}" type="presParOf" srcId="{D9AB2733-0438-4F78-B5C1-9B3CDD8E0D59}" destId="{E6FF17FA-3106-40F9-9123-DC0AFDB627E5}" srcOrd="3" destOrd="0" presId="urn:microsoft.com/office/officeart/2005/8/layout/hierarchy4"/>
    <dgm:cxn modelId="{F6AD8E1D-61D4-4344-9CD6-65FE53FB794C}" type="presParOf" srcId="{D9AB2733-0438-4F78-B5C1-9B3CDD8E0D59}" destId="{9A066132-3D3E-4B06-A2F6-7C967228B9C5}" srcOrd="4" destOrd="0" presId="urn:microsoft.com/office/officeart/2005/8/layout/hierarchy4"/>
    <dgm:cxn modelId="{B5384991-DFC6-4DD9-AD75-BE2935D40DF6}" type="presParOf" srcId="{9A066132-3D3E-4B06-A2F6-7C967228B9C5}" destId="{93C2F9FA-1671-4D54-BE9B-C8CAB3EB9ACC}" srcOrd="0" destOrd="0" presId="urn:microsoft.com/office/officeart/2005/8/layout/hierarchy4"/>
    <dgm:cxn modelId="{8C72F2A9-669D-4A2B-9F28-7C2243968A36}" type="presParOf" srcId="{9A066132-3D3E-4B06-A2F6-7C967228B9C5}" destId="{39A2E45F-500C-4F0E-BBF0-5EEE5FA83B8C}" srcOrd="1" destOrd="0" presId="urn:microsoft.com/office/officeart/2005/8/layout/hierarchy4"/>
    <dgm:cxn modelId="{2E1A4570-A225-4953-8B0C-426F66FA3E3A}" type="presParOf" srcId="{D9AB2733-0438-4F78-B5C1-9B3CDD8E0D59}" destId="{20F9BE2D-DEE1-4B95-889E-E389E544325C}" srcOrd="5" destOrd="0" presId="urn:microsoft.com/office/officeart/2005/8/layout/hierarchy4"/>
    <dgm:cxn modelId="{93DC326A-8789-4B00-AC42-B5EF0E109C88}" type="presParOf" srcId="{D9AB2733-0438-4F78-B5C1-9B3CDD8E0D59}" destId="{3202BFA9-4CE6-4F02-A572-50E34584309F}" srcOrd="6" destOrd="0" presId="urn:microsoft.com/office/officeart/2005/8/layout/hierarchy4"/>
    <dgm:cxn modelId="{F65385B2-354E-4835-BA81-124EAEFB642B}" type="presParOf" srcId="{3202BFA9-4CE6-4F02-A572-50E34584309F}" destId="{E4BB96ED-D27D-4536-AF66-F735CD4F3E67}" srcOrd="0" destOrd="0" presId="urn:microsoft.com/office/officeart/2005/8/layout/hierarchy4"/>
    <dgm:cxn modelId="{A260D828-24D9-4711-9339-D1994D2CFEFF}" type="presParOf" srcId="{3202BFA9-4CE6-4F02-A572-50E34584309F}" destId="{879C4120-B3DF-4ABE-A945-2B49ED317434}" srcOrd="1" destOrd="0" presId="urn:microsoft.com/office/officeart/2005/8/layout/hierarchy4"/>
    <dgm:cxn modelId="{3A39712A-5DE5-4869-97E5-CA0BBD904771}" type="presParOf" srcId="{D9AB2733-0438-4F78-B5C1-9B3CDD8E0D59}" destId="{F9F81F29-01B9-4621-A1F5-07D2A5735349}" srcOrd="7" destOrd="0" presId="urn:microsoft.com/office/officeart/2005/8/layout/hierarchy4"/>
    <dgm:cxn modelId="{7FB16B0A-5E54-4BD6-A1F3-82C4D81C3797}" type="presParOf" srcId="{D9AB2733-0438-4F78-B5C1-9B3CDD8E0D59}" destId="{7E0CEEB8-8419-4E76-9D21-C305FF07AF0E}" srcOrd="8" destOrd="0" presId="urn:microsoft.com/office/officeart/2005/8/layout/hierarchy4"/>
    <dgm:cxn modelId="{41A02A21-B1F3-48B9-9B18-F51D493A9523}" type="presParOf" srcId="{7E0CEEB8-8419-4E76-9D21-C305FF07AF0E}" destId="{B141EA56-C018-4FC5-8FAD-5C061E0E1EBE}" srcOrd="0" destOrd="0" presId="urn:microsoft.com/office/officeart/2005/8/layout/hierarchy4"/>
    <dgm:cxn modelId="{DA8811B1-064B-4C6D-A69E-73512DB45964}" type="presParOf" srcId="{7E0CEEB8-8419-4E76-9D21-C305FF07AF0E}" destId="{9C7F6360-9FBA-4661-BD98-6D14424AA213}" srcOrd="1" destOrd="0" presId="urn:microsoft.com/office/officeart/2005/8/layout/hierarchy4"/>
    <dgm:cxn modelId="{BD77221F-9E65-42D9-8E1D-C83CE19AABB0}" type="presParOf" srcId="{D9AB2733-0438-4F78-B5C1-9B3CDD8E0D59}" destId="{ED16830C-4644-4E11-9062-32E27835F8A3}" srcOrd="9" destOrd="0" presId="urn:microsoft.com/office/officeart/2005/8/layout/hierarchy4"/>
    <dgm:cxn modelId="{6BC34472-1205-49AF-B6FE-036914B3FBE5}" type="presParOf" srcId="{D9AB2733-0438-4F78-B5C1-9B3CDD8E0D59}" destId="{ADD51682-56CB-4AA2-8CDF-E5AFF759ABDB}" srcOrd="10" destOrd="0" presId="urn:microsoft.com/office/officeart/2005/8/layout/hierarchy4"/>
    <dgm:cxn modelId="{353CA2E9-ED30-4B00-B185-3B05814C8F63}" type="presParOf" srcId="{ADD51682-56CB-4AA2-8CDF-E5AFF759ABDB}" destId="{562B9128-11F1-4FDA-B116-B5D3E91AABA2}" srcOrd="0" destOrd="0" presId="urn:microsoft.com/office/officeart/2005/8/layout/hierarchy4"/>
    <dgm:cxn modelId="{3AA00AD1-B63D-40DB-89D5-09DD2AD9EF9B}" type="presParOf" srcId="{ADD51682-56CB-4AA2-8CDF-E5AFF759ABDB}" destId="{E458D73D-CC93-4740-B19A-2A4FB2D97C3E}" srcOrd="1" destOrd="0" presId="urn:microsoft.com/office/officeart/2005/8/layout/hierarchy4"/>
    <dgm:cxn modelId="{0868B9EB-250C-4A5F-9FCB-A8E837DFC8CD}" type="presParOf" srcId="{D9AB2733-0438-4F78-B5C1-9B3CDD8E0D59}" destId="{C896A789-8573-4BEA-B729-421553A86383}" srcOrd="11" destOrd="0" presId="urn:microsoft.com/office/officeart/2005/8/layout/hierarchy4"/>
    <dgm:cxn modelId="{2816E946-19DE-46DB-8F25-08C3D4E4C6DA}" type="presParOf" srcId="{D9AB2733-0438-4F78-B5C1-9B3CDD8E0D59}" destId="{53CDEBF0-53DA-4ADD-AA15-B398223390C4}" srcOrd="12" destOrd="0" presId="urn:microsoft.com/office/officeart/2005/8/layout/hierarchy4"/>
    <dgm:cxn modelId="{5D2FE200-A647-481E-B586-877895EB6C58}" type="presParOf" srcId="{53CDEBF0-53DA-4ADD-AA15-B398223390C4}" destId="{2D74ED2E-69FE-447C-B420-A7D1AB4BE1E6}" srcOrd="0" destOrd="0" presId="urn:microsoft.com/office/officeart/2005/8/layout/hierarchy4"/>
    <dgm:cxn modelId="{15548C62-DE50-4B09-ADDD-AFF15DCF5397}" type="presParOf" srcId="{53CDEBF0-53DA-4ADD-AA15-B398223390C4}" destId="{9F94B6DC-58EB-43F0-BC56-2913BA30A28D}" srcOrd="1" destOrd="0" presId="urn:microsoft.com/office/officeart/2005/8/layout/hierarchy4"/>
    <dgm:cxn modelId="{FADA9C79-93F0-4143-86A3-88A848A3CDA3}" type="presParOf" srcId="{D9AB2733-0438-4F78-B5C1-9B3CDD8E0D59}" destId="{18F9189E-56FA-4DE5-B240-D80B217FCA09}" srcOrd="13" destOrd="0" presId="urn:microsoft.com/office/officeart/2005/8/layout/hierarchy4"/>
    <dgm:cxn modelId="{CC4EC173-2A37-42ED-8F36-18ACE9D56153}" type="presParOf" srcId="{D9AB2733-0438-4F78-B5C1-9B3CDD8E0D59}" destId="{B748ED3F-D5FE-41EE-A18F-DF5A23891FCD}" srcOrd="14" destOrd="0" presId="urn:microsoft.com/office/officeart/2005/8/layout/hierarchy4"/>
    <dgm:cxn modelId="{913E06A1-4BF0-4860-B425-6117A8E5F42A}" type="presParOf" srcId="{B748ED3F-D5FE-41EE-A18F-DF5A23891FCD}" destId="{7826FE91-1475-4926-A9F9-FDA4A5E19E09}" srcOrd="0" destOrd="0" presId="urn:microsoft.com/office/officeart/2005/8/layout/hierarchy4"/>
    <dgm:cxn modelId="{15374EC1-FAAB-459C-85C4-34937732F4EB}" type="presParOf" srcId="{B748ED3F-D5FE-41EE-A18F-DF5A23891FCD}" destId="{6DEEF58F-FA88-46AA-9EDF-353E1496636C}"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0B4FA-BDEC-44AA-9FBB-A309F7A8D631}">
      <dsp:nvSpPr>
        <dsp:cNvPr id="0" name=""/>
        <dsp:cNvSpPr/>
      </dsp:nvSpPr>
      <dsp:spPr>
        <a:xfrm>
          <a:off x="3904" y="685"/>
          <a:ext cx="8369896" cy="67505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err="1" smtClean="0"/>
            <a:t>Controles</a:t>
          </a:r>
          <a:r>
            <a:rPr lang="en-US" sz="2900" kern="1200" dirty="0" smtClean="0"/>
            <a:t> de Layout </a:t>
          </a:r>
          <a:r>
            <a:rPr lang="en-US" sz="2900" kern="1200" dirty="0" err="1" smtClean="0"/>
            <a:t>en</a:t>
          </a:r>
          <a:r>
            <a:rPr lang="en-US" sz="2900" kern="1200" dirty="0" smtClean="0"/>
            <a:t> Windows XAML</a:t>
          </a:r>
          <a:endParaRPr lang="en-US" sz="2900" kern="1200" dirty="0"/>
        </a:p>
      </dsp:txBody>
      <dsp:txXfrm>
        <a:off x="23676" y="20457"/>
        <a:ext cx="8330352" cy="635507"/>
      </dsp:txXfrm>
    </dsp:sp>
    <dsp:sp modelId="{577114E9-6F00-4743-A7EC-F75A87358EE9}">
      <dsp:nvSpPr>
        <dsp:cNvPr id="0" name=""/>
        <dsp:cNvSpPr/>
      </dsp:nvSpPr>
      <dsp:spPr>
        <a:xfrm>
          <a:off x="3904"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Grid</a:t>
          </a:r>
          <a:endParaRPr lang="en-US" sz="1600" kern="1200" dirty="0"/>
        </a:p>
      </dsp:txBody>
      <dsp:txXfrm>
        <a:off x="23676" y="899159"/>
        <a:ext cx="935059" cy="635507"/>
      </dsp:txXfrm>
    </dsp:sp>
    <dsp:sp modelId="{50243EFA-2D63-42B5-BFC0-01C3B6192E33}">
      <dsp:nvSpPr>
        <dsp:cNvPr id="0" name=""/>
        <dsp:cNvSpPr/>
      </dsp:nvSpPr>
      <dsp:spPr>
        <a:xfrm>
          <a:off x="1060375"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Stack Panel</a:t>
          </a:r>
          <a:endParaRPr lang="en-US" sz="1600" kern="1200" dirty="0"/>
        </a:p>
      </dsp:txBody>
      <dsp:txXfrm>
        <a:off x="1080147" y="899159"/>
        <a:ext cx="935059" cy="635507"/>
      </dsp:txXfrm>
    </dsp:sp>
    <dsp:sp modelId="{93C2F9FA-1671-4D54-BE9B-C8CAB3EB9ACC}">
      <dsp:nvSpPr>
        <dsp:cNvPr id="0" name=""/>
        <dsp:cNvSpPr/>
      </dsp:nvSpPr>
      <dsp:spPr>
        <a:xfrm>
          <a:off x="2116845"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Canvas</a:t>
          </a:r>
          <a:endParaRPr lang="en-US" sz="1600" kern="1200" dirty="0"/>
        </a:p>
      </dsp:txBody>
      <dsp:txXfrm>
        <a:off x="2136617" y="899159"/>
        <a:ext cx="935059" cy="635507"/>
      </dsp:txXfrm>
    </dsp:sp>
    <dsp:sp modelId="{E4BB96ED-D27D-4536-AF66-F735CD4F3E67}">
      <dsp:nvSpPr>
        <dsp:cNvPr id="0" name=""/>
        <dsp:cNvSpPr/>
      </dsp:nvSpPr>
      <dsp:spPr>
        <a:xfrm>
          <a:off x="3173315"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Scroll Viewer</a:t>
          </a:r>
          <a:endParaRPr lang="en-US" sz="1600" kern="1200" dirty="0"/>
        </a:p>
      </dsp:txBody>
      <dsp:txXfrm>
        <a:off x="3193087" y="899159"/>
        <a:ext cx="935059" cy="635507"/>
      </dsp:txXfrm>
    </dsp:sp>
    <dsp:sp modelId="{B141EA56-C018-4FC5-8FAD-5C061E0E1EBE}">
      <dsp:nvSpPr>
        <dsp:cNvPr id="0" name=""/>
        <dsp:cNvSpPr/>
      </dsp:nvSpPr>
      <dsp:spPr>
        <a:xfrm>
          <a:off x="4229786"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Border</a:t>
          </a:r>
          <a:endParaRPr lang="en-US" sz="1600" kern="1200" dirty="0"/>
        </a:p>
      </dsp:txBody>
      <dsp:txXfrm>
        <a:off x="4249558" y="899159"/>
        <a:ext cx="935059" cy="635507"/>
      </dsp:txXfrm>
    </dsp:sp>
    <dsp:sp modelId="{562B9128-11F1-4FDA-B116-B5D3E91AABA2}">
      <dsp:nvSpPr>
        <dsp:cNvPr id="0" name=""/>
        <dsp:cNvSpPr/>
      </dsp:nvSpPr>
      <dsp:spPr>
        <a:xfrm>
          <a:off x="5286256"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View Box</a:t>
          </a:r>
          <a:endParaRPr lang="en-US" sz="1600" kern="1200" dirty="0"/>
        </a:p>
      </dsp:txBody>
      <dsp:txXfrm>
        <a:off x="5306028" y="899159"/>
        <a:ext cx="935059" cy="635507"/>
      </dsp:txXfrm>
    </dsp:sp>
    <dsp:sp modelId="{2D74ED2E-69FE-447C-B420-A7D1AB4BE1E6}">
      <dsp:nvSpPr>
        <dsp:cNvPr id="0" name=""/>
        <dsp:cNvSpPr/>
      </dsp:nvSpPr>
      <dsp:spPr>
        <a:xfrm>
          <a:off x="6342727" y="879387"/>
          <a:ext cx="974603" cy="6750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Wrap Grid</a:t>
          </a:r>
          <a:endParaRPr lang="en-US" sz="1600" kern="1200" dirty="0"/>
        </a:p>
      </dsp:txBody>
      <dsp:txXfrm>
        <a:off x="6362499" y="899159"/>
        <a:ext cx="935059" cy="635507"/>
      </dsp:txXfrm>
    </dsp:sp>
    <dsp:sp modelId="{7826FE91-1475-4926-A9F9-FDA4A5E19E09}">
      <dsp:nvSpPr>
        <dsp:cNvPr id="0" name=""/>
        <dsp:cNvSpPr/>
      </dsp:nvSpPr>
      <dsp:spPr>
        <a:xfrm>
          <a:off x="7399197" y="879387"/>
          <a:ext cx="974603" cy="675051"/>
        </a:xfrm>
        <a:prstGeom prst="snipRoundRect">
          <a:avLst/>
        </a:prstGeom>
        <a:solidFill>
          <a:schemeClr val="accent3"/>
        </a:soli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latin typeface="+mj-lt"/>
            </a:rPr>
            <a:t>Relative Panel</a:t>
          </a:r>
          <a:endParaRPr lang="en-US" sz="1600" b="1" kern="1200" dirty="0">
            <a:latin typeface="+mj-lt"/>
          </a:endParaRPr>
        </a:p>
      </dsp:txBody>
      <dsp:txXfrm>
        <a:off x="7432150" y="912340"/>
        <a:ext cx="885395" cy="64209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244EB1-4167-40EB-A536-EE930D3AF221}" type="datetimeFigureOut">
              <a:rPr lang="en-US" smtClean="0"/>
              <a:t>6/2/2015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BEFE9D-5AC9-4891-B69C-DB40606C6C00}" type="slidenum">
              <a:rPr lang="en-US" smtClean="0"/>
              <a:t>‹Nº›</a:t>
            </a:fld>
            <a:endParaRPr lang="en-US"/>
          </a:p>
        </p:txBody>
      </p:sp>
    </p:spTree>
    <p:extLst>
      <p:ext uri="{BB962C8B-B14F-4D97-AF65-F5344CB8AC3E}">
        <p14:creationId xmlns:p14="http://schemas.microsoft.com/office/powerpoint/2010/main" val="2558933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3</a:t>
            </a:fld>
            <a:endParaRPr lang="en-US"/>
          </a:p>
        </p:txBody>
      </p:sp>
    </p:spTree>
    <p:extLst>
      <p:ext uri="{BB962C8B-B14F-4D97-AF65-F5344CB8AC3E}">
        <p14:creationId xmlns:p14="http://schemas.microsoft.com/office/powerpoint/2010/main" val="1589190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53</a:t>
            </a:fld>
            <a:endParaRPr lang="en-GB"/>
          </a:p>
        </p:txBody>
      </p:sp>
    </p:spTree>
    <p:extLst>
      <p:ext uri="{BB962C8B-B14F-4D97-AF65-F5344CB8AC3E}">
        <p14:creationId xmlns:p14="http://schemas.microsoft.com/office/powerpoint/2010/main" val="4292194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54</a:t>
            </a:fld>
            <a:endParaRPr lang="en-GB"/>
          </a:p>
        </p:txBody>
      </p:sp>
    </p:spTree>
    <p:extLst>
      <p:ext uri="{BB962C8B-B14F-4D97-AF65-F5344CB8AC3E}">
        <p14:creationId xmlns:p14="http://schemas.microsoft.com/office/powerpoint/2010/main" val="2556735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55</a:t>
            </a:fld>
            <a:endParaRPr lang="en-GB"/>
          </a:p>
        </p:txBody>
      </p:sp>
    </p:spTree>
    <p:extLst>
      <p:ext uri="{BB962C8B-B14F-4D97-AF65-F5344CB8AC3E}">
        <p14:creationId xmlns:p14="http://schemas.microsoft.com/office/powerpoint/2010/main" val="4124915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56</a:t>
            </a:fld>
            <a:endParaRPr lang="en-GB"/>
          </a:p>
        </p:txBody>
      </p:sp>
    </p:spTree>
    <p:extLst>
      <p:ext uri="{BB962C8B-B14F-4D97-AF65-F5344CB8AC3E}">
        <p14:creationId xmlns:p14="http://schemas.microsoft.com/office/powerpoint/2010/main" val="1621200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4</a:t>
            </a:fld>
            <a:endParaRPr lang="en-US" dirty="0">
              <a:solidFill>
                <a:prstClr val="black"/>
              </a:solidFill>
              <a:latin typeface="Arial"/>
            </a:endParaRPr>
          </a:p>
        </p:txBody>
      </p:sp>
    </p:spTree>
    <p:extLst>
      <p:ext uri="{BB962C8B-B14F-4D97-AF65-F5344CB8AC3E}">
        <p14:creationId xmlns:p14="http://schemas.microsoft.com/office/powerpoint/2010/main" val="3473595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5</a:t>
            </a:fld>
            <a:endParaRPr lang="en-US">
              <a:solidFill>
                <a:prstClr val="black"/>
              </a:solidFill>
              <a:latin typeface="Arial"/>
            </a:endParaRPr>
          </a:p>
        </p:txBody>
      </p:sp>
    </p:spTree>
    <p:extLst>
      <p:ext uri="{BB962C8B-B14F-4D97-AF65-F5344CB8AC3E}">
        <p14:creationId xmlns:p14="http://schemas.microsoft.com/office/powerpoint/2010/main" val="1148036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6DAC288-28CF-40C3-A408-271E9A37F250}" type="slidenum">
              <a:rPr lang="en-US" smtClean="0"/>
              <a:t>6</a:t>
            </a:fld>
            <a:endParaRPr lang="en-US"/>
          </a:p>
        </p:txBody>
      </p:sp>
    </p:spTree>
    <p:extLst>
      <p:ext uri="{BB962C8B-B14F-4D97-AF65-F5344CB8AC3E}">
        <p14:creationId xmlns:p14="http://schemas.microsoft.com/office/powerpoint/2010/main" val="4220256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an app that used adaptive controls on:</a:t>
            </a:r>
          </a:p>
          <a:p>
            <a:endParaRPr lang="en-US" dirty="0"/>
          </a:p>
          <a:p>
            <a:pPr marL="520265" lvl="1" indent="-173422">
              <a:buFont typeface="Wingdings" panose="05000000000000000000" pitchFamily="2" charset="2"/>
              <a:buChar char="§"/>
            </a:pPr>
            <a:r>
              <a:rPr lang="en-US" dirty="0"/>
              <a:t>a Phone -- [click to build slide]</a:t>
            </a:r>
          </a:p>
          <a:p>
            <a:pPr marL="520265" lvl="1" indent="-173422">
              <a:buFont typeface="Wingdings" panose="05000000000000000000" pitchFamily="2" charset="2"/>
              <a:buChar char="§"/>
            </a:pPr>
            <a:r>
              <a:rPr lang="en-US" dirty="0"/>
              <a:t>a Tablet in portrait  -- [click to build slide]</a:t>
            </a:r>
          </a:p>
          <a:p>
            <a:pPr marL="520265" lvl="1" indent="-173422">
              <a:buFont typeface="Wingdings" panose="05000000000000000000" pitchFamily="2" charset="2"/>
              <a:buChar char="§"/>
            </a:pPr>
            <a:r>
              <a:rPr lang="en-US" dirty="0"/>
              <a:t>and a PC in landscape </a:t>
            </a:r>
          </a:p>
          <a:p>
            <a:pPr>
              <a:buFont typeface="Wingdings" panose="05000000000000000000" pitchFamily="2" charset="2"/>
              <a:buNone/>
            </a:pPr>
            <a:endParaRPr lang="en-US" dirty="0"/>
          </a:p>
          <a:p>
            <a:pPr>
              <a:buFont typeface="Wingdings" panose="05000000000000000000" pitchFamily="2" charset="2"/>
              <a:buNone/>
            </a:pPr>
            <a:r>
              <a:rPr lang="en-US" dirty="0"/>
              <a:t>The same elements are present across all three, but the layout has adapted. – [click to build slide]</a:t>
            </a:r>
          </a:p>
          <a:p>
            <a:pPr>
              <a:buFont typeface="Wingdings" panose="05000000000000000000" pitchFamily="2" charset="2"/>
              <a:buNone/>
            </a:pPr>
            <a:endParaRPr lang="en-US" dirty="0"/>
          </a:p>
          <a:p>
            <a:pPr>
              <a:buFont typeface="Wingdings" panose="05000000000000000000" pitchFamily="2" charset="2"/>
              <a:buNone/>
            </a:pPr>
            <a:r>
              <a:rPr lang="en-US" dirty="0"/>
              <a:t>For example, we can see the command bar across all three screens:</a:t>
            </a:r>
          </a:p>
          <a:p>
            <a:pPr marL="520265" lvl="1" indent="-173422">
              <a:buFont typeface="Wingdings" panose="05000000000000000000" pitchFamily="2" charset="2"/>
              <a:buChar char="§"/>
            </a:pPr>
            <a:r>
              <a:rPr lang="en-US" dirty="0"/>
              <a:t>On the phone, space is limited and the command </a:t>
            </a:r>
            <a:r>
              <a:rPr lang="en-US" dirty="0" err="1"/>
              <a:t>pbar</a:t>
            </a:r>
            <a:r>
              <a:rPr lang="en-US" dirty="0"/>
              <a:t> is collapsed to a menu icon on the left to show the commands and a search icon on the right.</a:t>
            </a:r>
          </a:p>
          <a:p>
            <a:pPr marL="520265" lvl="1" indent="-173422">
              <a:buFont typeface="Wingdings" panose="05000000000000000000" pitchFamily="2" charset="2"/>
              <a:buChar char="§"/>
            </a:pPr>
            <a:r>
              <a:rPr lang="en-US" dirty="0"/>
              <a:t>On the tablet, there is enough room to show the commands along with a search icon</a:t>
            </a:r>
          </a:p>
          <a:p>
            <a:pPr marL="520265" lvl="1" indent="-173422">
              <a:buFont typeface="Wingdings" panose="05000000000000000000" pitchFamily="2" charset="2"/>
              <a:buChar char="§"/>
            </a:pPr>
            <a:r>
              <a:rPr lang="en-US" dirty="0"/>
              <a:t>And on the PC, the </a:t>
            </a:r>
            <a:r>
              <a:rPr lang="en-US" dirty="0" err="1"/>
              <a:t>coamand</a:t>
            </a:r>
            <a:r>
              <a:rPr lang="en-US" dirty="0"/>
              <a:t> </a:t>
            </a:r>
            <a:r>
              <a:rPr lang="en-US" dirty="0" err="1"/>
              <a:t>bart</a:t>
            </a:r>
            <a:r>
              <a:rPr lang="en-US" dirty="0"/>
              <a:t> has enough space to adapt to show all the commands plus a full search box</a:t>
            </a:r>
          </a:p>
          <a:p>
            <a:pPr marL="520265" lvl="1" indent="-173422">
              <a:buFont typeface="Wingdings" panose="05000000000000000000" pitchFamily="2" charset="2"/>
              <a:buChar char="§"/>
            </a:pPr>
            <a:endParaRPr lang="en-US" dirty="0"/>
          </a:p>
          <a:p>
            <a:pPr>
              <a:buFont typeface="Wingdings" panose="05000000000000000000" pitchFamily="2" charset="2"/>
              <a:buNone/>
            </a:pPr>
            <a:r>
              <a:rPr lang="en-US" dirty="0"/>
              <a:t>[next slide]</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6/2/2015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067603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Adaptive controls are great, but we know there will be cases where the app designer wants to do something more custom or more tailored than the adaptive controls will allow.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desire might be motivated by hardware differences.  For example, an app that will run on an Xbox might want to create some customizations for navigation using a game controller.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Or it might be motivated by screen size and usability.  A designer might want to position a menu at the bottom of a phone screen to make it more usable with a single hand.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these cases, we enable developers to create what we call a tailored user experience.  In this case, the code is the same, but the developer creates custom XAML to deliver the desired design on the right device or in the right set of conditions.</a:t>
            </a:r>
          </a:p>
          <a:p>
            <a:endParaRPr lang="en-US" sz="1200" kern="1200" dirty="0" smtClean="0">
              <a:solidFill>
                <a:schemeClr val="tx1"/>
              </a:solidFill>
              <a:effectLst/>
              <a:latin typeface="+mn-lt"/>
              <a:ea typeface="+mn-ea"/>
              <a:cs typeface="+mn-cs"/>
            </a:endParaRPr>
          </a:p>
          <a:p>
            <a:pPr>
              <a:spcBef>
                <a:spcPts val="0"/>
              </a:spcBef>
              <a:spcAft>
                <a:spcPts val="2400"/>
              </a:spcAft>
            </a:pPr>
            <a:r>
              <a:rPr lang="en-US" sz="1200" dirty="0" smtClean="0">
                <a:latin typeface="+mn-lt"/>
              </a:rPr>
              <a:t>Tailored design goes beyond Adaptive UX</a:t>
            </a:r>
          </a:p>
          <a:p>
            <a:pPr>
              <a:spcBef>
                <a:spcPts val="0"/>
              </a:spcBef>
              <a:spcAft>
                <a:spcPts val="2400"/>
              </a:spcAft>
            </a:pPr>
            <a:r>
              <a:rPr lang="en-US" sz="1200" dirty="0" smtClean="0">
                <a:latin typeface="+mn-lt"/>
              </a:rPr>
              <a:t>Developers can create custom experiences for certain devices</a:t>
            </a:r>
          </a:p>
          <a:p>
            <a:pPr>
              <a:spcBef>
                <a:spcPts val="0"/>
              </a:spcBef>
              <a:spcAft>
                <a:spcPts val="2400"/>
              </a:spcAft>
            </a:pPr>
            <a:r>
              <a:rPr lang="en-US" sz="1200" dirty="0" smtClean="0">
                <a:latin typeface="+mn-lt"/>
              </a:rPr>
              <a:t>The code is the same, but custom XAML can deliver the experience </a:t>
            </a:r>
            <a:br>
              <a:rPr lang="en-US" sz="1200" dirty="0" smtClean="0">
                <a:latin typeface="+mn-lt"/>
              </a:rPr>
            </a:br>
            <a:r>
              <a:rPr lang="en-US" sz="1200" dirty="0" smtClean="0">
                <a:latin typeface="+mn-lt"/>
              </a:rPr>
              <a:t>a developer wants</a:t>
            </a:r>
          </a:p>
          <a:p>
            <a:endParaRPr lang="en-US" sz="1200" kern="1200" dirty="0" smtClean="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6/2/2015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008113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63A5D4-DFFF-44F5-8DFE-D010529AEA71}" type="slidenum">
              <a:rPr lang="en-US" smtClean="0"/>
              <a:t>21</a:t>
            </a:fld>
            <a:endParaRPr lang="en-US"/>
          </a:p>
        </p:txBody>
      </p:sp>
    </p:spTree>
    <p:extLst>
      <p:ext uri="{BB962C8B-B14F-4D97-AF65-F5344CB8AC3E}">
        <p14:creationId xmlns:p14="http://schemas.microsoft.com/office/powerpoint/2010/main" val="110483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39</a:t>
            </a:fld>
            <a:endParaRPr lang="en-US"/>
          </a:p>
        </p:txBody>
      </p:sp>
    </p:spTree>
    <p:extLst>
      <p:ext uri="{BB962C8B-B14F-4D97-AF65-F5344CB8AC3E}">
        <p14:creationId xmlns:p14="http://schemas.microsoft.com/office/powerpoint/2010/main" val="2055099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40</a:t>
            </a:fld>
            <a:endParaRPr lang="en-US"/>
          </a:p>
        </p:txBody>
      </p:sp>
    </p:spTree>
    <p:extLst>
      <p:ext uri="{BB962C8B-B14F-4D97-AF65-F5344CB8AC3E}">
        <p14:creationId xmlns:p14="http://schemas.microsoft.com/office/powerpoint/2010/main" val="4107185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s 1">
    <p:spTree>
      <p:nvGrpSpPr>
        <p:cNvPr id="1" name=""/>
        <p:cNvGrpSpPr/>
        <p:nvPr/>
      </p:nvGrpSpPr>
      <p:grpSpPr>
        <a:xfrm>
          <a:off x="0" y="0"/>
          <a:ext cx="0" cy="0"/>
          <a:chOff x="0" y="0"/>
          <a:chExt cx="0" cy="0"/>
        </a:xfrm>
      </p:grpSpPr>
      <p:sp>
        <p:nvSpPr>
          <p:cNvPr id="11" name="Isosceles Triangle 10"/>
          <p:cNvSpPr/>
          <p:nvPr userDrawn="1"/>
        </p:nvSpPr>
        <p:spPr>
          <a:xfrm rot="5400000">
            <a:off x="-1142999" y="1809750"/>
            <a:ext cx="3124200" cy="838200"/>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p:cNvSpPr>
            <a:spLocks noGrp="1"/>
          </p:cNvSpPr>
          <p:nvPr>
            <p:ph type="pic" sz="quarter" idx="10" hasCustomPrompt="1"/>
          </p:nvPr>
        </p:nvSpPr>
        <p:spPr>
          <a:xfrm>
            <a:off x="-762000" y="-37598"/>
            <a:ext cx="8153400" cy="5208608"/>
          </a:xfrm>
          <a:prstGeom prst="parallelogram">
            <a:avLst>
              <a:gd name="adj" fmla="val 54432"/>
            </a:avLst>
          </a:prstGeom>
          <a:solidFill>
            <a:schemeClr val="accent2"/>
          </a:solidFill>
        </p:spPr>
        <p:txBody>
          <a:bodyPr/>
          <a:lstStyle>
            <a:lvl1pPr marL="0" indent="0">
              <a:buNone/>
              <a:defRPr sz="1200" baseline="0"/>
            </a:lvl1pPr>
          </a:lstStyle>
          <a:p>
            <a:r>
              <a:rPr lang="en-US" dirty="0" smtClean="0"/>
              <a:t>Insert Image In Here</a:t>
            </a:r>
            <a:endParaRPr lang="en-US" dirty="0"/>
          </a:p>
        </p:txBody>
      </p:sp>
      <p:sp>
        <p:nvSpPr>
          <p:cNvPr id="24" name="Text Placeholder 6"/>
          <p:cNvSpPr>
            <a:spLocks noGrp="1"/>
          </p:cNvSpPr>
          <p:nvPr>
            <p:ph type="body" sz="quarter" idx="12" hasCustomPrompt="1"/>
          </p:nvPr>
        </p:nvSpPr>
        <p:spPr>
          <a:xfrm flipH="1">
            <a:off x="-457200" y="-19050"/>
            <a:ext cx="4169484" cy="2254535"/>
          </a:xfrm>
          <a:prstGeom prst="parallelogram">
            <a:avLst>
              <a:gd name="adj" fmla="val 56254"/>
            </a:avLst>
          </a:prstGeom>
          <a:gradFill>
            <a:gsLst>
              <a:gs pos="59000">
                <a:schemeClr val="accent2"/>
              </a:gs>
              <a:gs pos="100000">
                <a:schemeClr val="accent2">
                  <a:lumMod val="75000"/>
                </a:schemeClr>
              </a:gs>
            </a:gsLst>
            <a:path path="circle">
              <a:fillToRect l="100000" t="100000"/>
            </a:path>
          </a:gra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25" name="Text Placeholder 6"/>
          <p:cNvSpPr>
            <a:spLocks noGrp="1"/>
          </p:cNvSpPr>
          <p:nvPr>
            <p:ph type="body" sz="quarter" idx="13" hasCustomPrompt="1"/>
          </p:nvPr>
        </p:nvSpPr>
        <p:spPr>
          <a:xfrm flipH="1">
            <a:off x="-164827" y="1353656"/>
            <a:ext cx="992349" cy="881829"/>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28" name="Text Placeholder 6"/>
          <p:cNvSpPr>
            <a:spLocks noGrp="1"/>
          </p:cNvSpPr>
          <p:nvPr>
            <p:ph type="body" sz="quarter" idx="15" hasCustomPrompt="1"/>
          </p:nvPr>
        </p:nvSpPr>
        <p:spPr>
          <a:xfrm flipH="1">
            <a:off x="4558090" y="4346776"/>
            <a:ext cx="893539" cy="824234"/>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31" name="Text Placeholder 6"/>
          <p:cNvSpPr>
            <a:spLocks noGrp="1"/>
          </p:cNvSpPr>
          <p:nvPr>
            <p:ph type="body" sz="quarter" idx="16" hasCustomPrompt="1"/>
          </p:nvPr>
        </p:nvSpPr>
        <p:spPr>
          <a:xfrm flipH="1" flipV="1">
            <a:off x="2433346" y="-19050"/>
            <a:ext cx="838200" cy="744848"/>
          </a:xfrm>
          <a:prstGeom prst="triangle">
            <a:avLst/>
          </a:prstGeom>
          <a:gradFill>
            <a:gsLst>
              <a:gs pos="20000">
                <a:schemeClr val="accent4"/>
              </a:gs>
              <a:gs pos="100000">
                <a:schemeClr val="accent4">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14" name="Text Placeholder 13"/>
          <p:cNvSpPr>
            <a:spLocks noGrp="1"/>
          </p:cNvSpPr>
          <p:nvPr>
            <p:ph type="body" sz="quarter" idx="17" hasCustomPrompt="1"/>
          </p:nvPr>
        </p:nvSpPr>
        <p:spPr>
          <a:xfrm>
            <a:off x="5802086" y="3289519"/>
            <a:ext cx="3200400" cy="533400"/>
          </a:xfrm>
          <a:prstGeom prst="rect">
            <a:avLst/>
          </a:prstGeom>
        </p:spPr>
        <p:txBody>
          <a:bodyPr anchor="b"/>
          <a:lstStyle>
            <a:lvl1pPr marL="0" indent="0" algn="r">
              <a:lnSpc>
                <a:spcPct val="50000"/>
              </a:lnSpc>
              <a:buNone/>
              <a:defRPr b="1">
                <a:latin typeface="Exo" pitchFamily="50" charset="0"/>
              </a:defRPr>
            </a:lvl1pPr>
          </a:lstStyle>
          <a:p>
            <a:pPr lvl="0"/>
            <a:r>
              <a:rPr lang="en-US" dirty="0" smtClean="0"/>
              <a:t>Title</a:t>
            </a:r>
            <a:endParaRPr lang="en-US" dirty="0"/>
          </a:p>
        </p:txBody>
      </p:sp>
      <p:sp>
        <p:nvSpPr>
          <p:cNvPr id="35" name="Text Placeholder 10"/>
          <p:cNvSpPr>
            <a:spLocks noGrp="1"/>
          </p:cNvSpPr>
          <p:nvPr>
            <p:ph type="body" sz="quarter" idx="18" hasCustomPrompt="1"/>
          </p:nvPr>
        </p:nvSpPr>
        <p:spPr>
          <a:xfrm>
            <a:off x="5792147" y="3688721"/>
            <a:ext cx="3200400" cy="457200"/>
          </a:xfrm>
          <a:prstGeom prst="rect">
            <a:avLst/>
          </a:prstGeom>
        </p:spPr>
        <p:txBody>
          <a:bodyPr>
            <a:normAutofit/>
          </a:bodyPr>
          <a:lstStyle>
            <a:lvl1pPr marL="0" indent="0" algn="r">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36" name="Text Placeholder 10"/>
          <p:cNvSpPr>
            <a:spLocks noGrp="1"/>
          </p:cNvSpPr>
          <p:nvPr>
            <p:ph type="body" sz="quarter" idx="19" hasCustomPrompt="1"/>
          </p:nvPr>
        </p:nvSpPr>
        <p:spPr>
          <a:xfrm>
            <a:off x="5802086" y="3917321"/>
            <a:ext cx="3200400" cy="679173"/>
          </a:xfrm>
          <a:prstGeom prst="rect">
            <a:avLst/>
          </a:prstGeom>
        </p:spPr>
        <p:txBody>
          <a:bodyPr>
            <a:normAutofit/>
          </a:bodyPr>
          <a:lstStyle>
            <a:lvl1pPr marL="0" indent="0" algn="r">
              <a:lnSpc>
                <a:spcPct val="100000"/>
              </a:lnSpc>
              <a:spcBef>
                <a:spcPts val="600"/>
              </a:spcBef>
              <a:buNone/>
              <a:defRPr sz="1000" baseline="0">
                <a:solidFill>
                  <a:schemeClr val="tx1"/>
                </a:solidFill>
                <a:latin typeface="+mn-lt"/>
              </a:defRPr>
            </a:lvl1pPr>
          </a:lstStyle>
          <a:p>
            <a:pPr lvl="0"/>
            <a:r>
              <a:rPr lang="en-US" dirty="0" smtClean="0"/>
              <a:t>Edit text</a:t>
            </a:r>
            <a:endParaRPr lang="en-US" dirty="0"/>
          </a:p>
        </p:txBody>
      </p:sp>
      <p:grpSp>
        <p:nvGrpSpPr>
          <p:cNvPr id="38" name="Group 37"/>
          <p:cNvGrpSpPr/>
          <p:nvPr userDrawn="1"/>
        </p:nvGrpSpPr>
        <p:grpSpPr>
          <a:xfrm>
            <a:off x="8354736" y="4557189"/>
            <a:ext cx="583814" cy="452961"/>
            <a:chOff x="8045073" y="2680881"/>
            <a:chExt cx="834022" cy="647088"/>
          </a:xfrm>
        </p:grpSpPr>
        <p:sp>
          <p:nvSpPr>
            <p:cNvPr id="39" name="Rounded Rectangle 38"/>
            <p:cNvSpPr/>
            <p:nvPr/>
          </p:nvSpPr>
          <p:spPr>
            <a:xfrm>
              <a:off x="8078029" y="2680881"/>
              <a:ext cx="762000" cy="647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TextBox 39"/>
            <p:cNvSpPr txBox="1"/>
            <p:nvPr/>
          </p:nvSpPr>
          <p:spPr>
            <a:xfrm>
              <a:off x="8045073" y="2775023"/>
              <a:ext cx="834022" cy="520015"/>
            </a:xfrm>
            <a:prstGeom prst="rect">
              <a:avLst/>
            </a:prstGeom>
            <a:noFill/>
          </p:spPr>
          <p:txBody>
            <a:bodyPr wrap="none" rtlCol="0" anchor="ctr">
              <a:spAutoFit/>
            </a:bodyPr>
            <a:lstStyle/>
            <a:p>
              <a:pPr>
                <a:lnSpc>
                  <a:spcPct val="70000"/>
                </a:lnSpc>
              </a:pPr>
              <a:r>
                <a:rPr lang="en-US" sz="1200" b="1" dirty="0" smtClean="0">
                  <a:solidFill>
                    <a:schemeClr val="bg1">
                      <a:lumMod val="95000"/>
                    </a:schemeClr>
                  </a:solidFill>
                  <a:latin typeface="Exo" pitchFamily="50" charset="0"/>
                </a:rPr>
                <a:t>YOUR</a:t>
              </a:r>
              <a:br>
                <a:rPr lang="en-US" sz="1200" b="1" dirty="0" smtClean="0">
                  <a:solidFill>
                    <a:schemeClr val="bg1">
                      <a:lumMod val="95000"/>
                    </a:schemeClr>
                  </a:solidFill>
                  <a:latin typeface="Exo" pitchFamily="50" charset="0"/>
                </a:rPr>
              </a:br>
              <a:r>
                <a:rPr lang="en-US" sz="1200" b="1" dirty="0" smtClean="0">
                  <a:solidFill>
                    <a:schemeClr val="bg1">
                      <a:lumMod val="95000"/>
                    </a:schemeClr>
                  </a:solidFill>
                  <a:latin typeface="Exo" pitchFamily="50" charset="0"/>
                </a:rPr>
                <a:t>LOGO</a:t>
              </a:r>
              <a:endParaRPr lang="en-US" sz="1200" b="1" dirty="0">
                <a:solidFill>
                  <a:schemeClr val="bg1">
                    <a:lumMod val="95000"/>
                  </a:schemeClr>
                </a:solidFill>
                <a:latin typeface="Exo" pitchFamily="50" charset="0"/>
              </a:endParaRPr>
            </a:p>
          </p:txBody>
        </p:sp>
      </p:grpSp>
      <p:cxnSp>
        <p:nvCxnSpPr>
          <p:cNvPr id="41" name="Straight Connector 40"/>
          <p:cNvCxnSpPr/>
          <p:nvPr userDrawn="1"/>
        </p:nvCxnSpPr>
        <p:spPr>
          <a:xfrm>
            <a:off x="8288596" y="4574045"/>
            <a:ext cx="0" cy="42990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userDrawn="1"/>
        </p:nvSpPr>
        <p:spPr>
          <a:xfrm>
            <a:off x="6950180" y="4603518"/>
            <a:ext cx="1346844" cy="276999"/>
          </a:xfrm>
          <a:prstGeom prst="rect">
            <a:avLst/>
          </a:prstGeom>
          <a:noFill/>
        </p:spPr>
        <p:txBody>
          <a:bodyPr wrap="none" rtlCol="0">
            <a:spAutoFit/>
          </a:bodyPr>
          <a:lstStyle/>
          <a:p>
            <a:pPr algn="r"/>
            <a:r>
              <a:rPr lang="en-US" sz="1200" b="1" dirty="0" smtClean="0">
                <a:solidFill>
                  <a:schemeClr val="accent2"/>
                </a:solidFill>
                <a:latin typeface="Exo" pitchFamily="50" charset="0"/>
              </a:rPr>
              <a:t>YOUR COMPANY</a:t>
            </a:r>
            <a:endParaRPr lang="en-US" sz="1200" b="1" dirty="0">
              <a:solidFill>
                <a:schemeClr val="accent2"/>
              </a:solidFill>
              <a:latin typeface="Exo" pitchFamily="50" charset="0"/>
            </a:endParaRPr>
          </a:p>
        </p:txBody>
      </p:sp>
      <p:sp>
        <p:nvSpPr>
          <p:cNvPr id="43" name="TextBox 42"/>
          <p:cNvSpPr txBox="1"/>
          <p:nvPr userDrawn="1"/>
        </p:nvSpPr>
        <p:spPr>
          <a:xfrm>
            <a:off x="6638175" y="4772587"/>
            <a:ext cx="1659197" cy="230832"/>
          </a:xfrm>
          <a:prstGeom prst="rect">
            <a:avLst/>
          </a:prstGeom>
          <a:noFill/>
        </p:spPr>
        <p:txBody>
          <a:bodyPr wrap="square" rtlCol="0">
            <a:spAutoFit/>
          </a:bodyPr>
          <a:lstStyle/>
          <a:p>
            <a:pPr algn="r"/>
            <a:r>
              <a:rPr lang="en-US" sz="900" dirty="0" smtClean="0">
                <a:solidFill>
                  <a:schemeClr val="accent2">
                    <a:lumMod val="75000"/>
                  </a:schemeClr>
                </a:solidFill>
                <a:latin typeface="Exo" pitchFamily="50" charset="0"/>
              </a:rPr>
              <a:t>WWW.YOURCOMPANY.COM</a:t>
            </a:r>
            <a:endParaRPr lang="en-US" sz="900" dirty="0">
              <a:solidFill>
                <a:schemeClr val="accent2">
                  <a:lumMod val="75000"/>
                </a:schemeClr>
              </a:solidFill>
              <a:latin typeface="Exo" pitchFamily="50" charset="0"/>
            </a:endParaRPr>
          </a:p>
        </p:txBody>
      </p:sp>
      <p:sp>
        <p:nvSpPr>
          <p:cNvPr id="44" name="Text Placeholder 10"/>
          <p:cNvSpPr>
            <a:spLocks noGrp="1"/>
          </p:cNvSpPr>
          <p:nvPr>
            <p:ph type="body" sz="quarter" idx="20" hasCustomPrompt="1"/>
          </p:nvPr>
        </p:nvSpPr>
        <p:spPr>
          <a:xfrm>
            <a:off x="-381000" y="133350"/>
            <a:ext cx="4005943" cy="1948543"/>
          </a:xfrm>
          <a:custGeom>
            <a:avLst/>
            <a:gdLst>
              <a:gd name="connsiteX0" fmla="*/ 0 w 2895600"/>
              <a:gd name="connsiteY0" fmla="*/ 0 h 1905000"/>
              <a:gd name="connsiteX1" fmla="*/ 2895600 w 2895600"/>
              <a:gd name="connsiteY1" fmla="*/ 0 h 1905000"/>
              <a:gd name="connsiteX2" fmla="*/ 2895600 w 2895600"/>
              <a:gd name="connsiteY2" fmla="*/ 1905000 h 1905000"/>
              <a:gd name="connsiteX3" fmla="*/ 0 w 2895600"/>
              <a:gd name="connsiteY3" fmla="*/ 1905000 h 1905000"/>
              <a:gd name="connsiteX4" fmla="*/ 0 w 2895600"/>
              <a:gd name="connsiteY4" fmla="*/ 0 h 1905000"/>
              <a:gd name="connsiteX0" fmla="*/ 0 w 2895600"/>
              <a:gd name="connsiteY0" fmla="*/ 0 h 1926772"/>
              <a:gd name="connsiteX1" fmla="*/ 2895600 w 2895600"/>
              <a:gd name="connsiteY1" fmla="*/ 0 h 1926772"/>
              <a:gd name="connsiteX2" fmla="*/ 2895600 w 2895600"/>
              <a:gd name="connsiteY2" fmla="*/ 1905000 h 1926772"/>
              <a:gd name="connsiteX3" fmla="*/ 1121229 w 2895600"/>
              <a:gd name="connsiteY3" fmla="*/ 1926772 h 1926772"/>
              <a:gd name="connsiteX4" fmla="*/ 0 w 2895600"/>
              <a:gd name="connsiteY4" fmla="*/ 0 h 1926772"/>
              <a:gd name="connsiteX0" fmla="*/ 0 w 4005943"/>
              <a:gd name="connsiteY0" fmla="*/ 0 h 1948543"/>
              <a:gd name="connsiteX1" fmla="*/ 2895600 w 4005943"/>
              <a:gd name="connsiteY1" fmla="*/ 0 h 1948543"/>
              <a:gd name="connsiteX2" fmla="*/ 4005943 w 4005943"/>
              <a:gd name="connsiteY2" fmla="*/ 1948543 h 1948543"/>
              <a:gd name="connsiteX3" fmla="*/ 1121229 w 4005943"/>
              <a:gd name="connsiteY3" fmla="*/ 1926772 h 1948543"/>
              <a:gd name="connsiteX4" fmla="*/ 0 w 4005943"/>
              <a:gd name="connsiteY4" fmla="*/ 0 h 19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5943" h="1948543">
                <a:moveTo>
                  <a:pt x="0" y="0"/>
                </a:moveTo>
                <a:lnTo>
                  <a:pt x="2895600" y="0"/>
                </a:lnTo>
                <a:lnTo>
                  <a:pt x="4005943" y="1948543"/>
                </a:lnTo>
                <a:lnTo>
                  <a:pt x="1121229" y="1926772"/>
                </a:lnTo>
                <a:lnTo>
                  <a:pt x="0" y="0"/>
                </a:lnTo>
                <a:close/>
              </a:path>
            </a:pathLst>
          </a:custGeom>
        </p:spPr>
        <p:txBody>
          <a:bodyPr anchor="ctr">
            <a:normAutofit/>
          </a:bodyPr>
          <a:lstStyle>
            <a:lvl1pPr marL="0" indent="0" algn="ctr">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07951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4">
                                            <p:bg/>
                                          </p:spTgt>
                                        </p:tgtEl>
                                        <p:attrNameLst>
                                          <p:attrName>style.visibility</p:attrName>
                                        </p:attrNameLst>
                                      </p:cBhvr>
                                      <p:to>
                                        <p:strVal val="visible"/>
                                      </p:to>
                                    </p:set>
                                    <p:anim calcmode="lin" valueType="num">
                                      <p:cBhvr additive="base">
                                        <p:cTn id="17" dur="1100" fill="hold"/>
                                        <p:tgtEl>
                                          <p:spTgt spid="24">
                                            <p:bg/>
                                          </p:spTgt>
                                        </p:tgtEl>
                                        <p:attrNameLst>
                                          <p:attrName>ppt_x</p:attrName>
                                        </p:attrNameLst>
                                      </p:cBhvr>
                                      <p:tavLst>
                                        <p:tav tm="0">
                                          <p:val>
                                            <p:strVal val="0-#ppt_w/2"/>
                                          </p:val>
                                        </p:tav>
                                        <p:tav tm="100000">
                                          <p:val>
                                            <p:strVal val="#ppt_x"/>
                                          </p:val>
                                        </p:tav>
                                      </p:tavLst>
                                    </p:anim>
                                    <p:anim calcmode="lin" valueType="num">
                                      <p:cBhvr additive="base">
                                        <p:cTn id="18" dur="1100" fill="hold"/>
                                        <p:tgtEl>
                                          <p:spTgt spid="24">
                                            <p:bg/>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4">
                                            <p:txEl>
                                              <p:pRg st="0" end="0"/>
                                            </p:txEl>
                                          </p:spTgt>
                                        </p:tgtEl>
                                        <p:attrNameLst>
                                          <p:attrName>style.visibility</p:attrName>
                                        </p:attrNameLst>
                                      </p:cBhvr>
                                      <p:to>
                                        <p:strVal val="visible"/>
                                      </p:to>
                                    </p:set>
                                    <p:anim calcmode="lin" valueType="num">
                                      <p:cBhvr additive="base">
                                        <p:cTn id="2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4">
                                            <p:txEl>
                                              <p:pRg st="0" end="0"/>
                                            </p:txEl>
                                          </p:spTgt>
                                        </p:tgtEl>
                                        <p:attrNameLst>
                                          <p:attrName>ppt_y</p:attrName>
                                        </p:attrNameLst>
                                      </p:cBhvr>
                                      <p:tavLst>
                                        <p:tav tm="0">
                                          <p:val>
                                            <p:strVal val="#ppt_y"/>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5">
                                            <p:bg/>
                                          </p:spTgt>
                                        </p:tgtEl>
                                        <p:attrNameLst>
                                          <p:attrName>style.visibility</p:attrName>
                                        </p:attrNameLst>
                                      </p:cBhvr>
                                      <p:to>
                                        <p:strVal val="visible"/>
                                      </p:to>
                                    </p:set>
                                    <p:animEffect transition="in" filter="fade">
                                      <p:cBhvr>
                                        <p:cTn id="25" dur="1000"/>
                                        <p:tgtEl>
                                          <p:spTgt spid="25">
                                            <p:bg/>
                                          </p:spTgt>
                                        </p:tgtEl>
                                      </p:cBhvr>
                                    </p:animEffect>
                                    <p:anim calcmode="lin" valueType="num">
                                      <p:cBhvr>
                                        <p:cTn id="26" dur="1000" fill="hold"/>
                                        <p:tgtEl>
                                          <p:spTgt spid="25">
                                            <p:bg/>
                                          </p:spTgt>
                                        </p:tgtEl>
                                        <p:attrNameLst>
                                          <p:attrName>ppt_x</p:attrName>
                                        </p:attrNameLst>
                                      </p:cBhvr>
                                      <p:tavLst>
                                        <p:tav tm="0">
                                          <p:val>
                                            <p:strVal val="#ppt_x"/>
                                          </p:val>
                                        </p:tav>
                                        <p:tav tm="100000">
                                          <p:val>
                                            <p:strVal val="#ppt_x"/>
                                          </p:val>
                                        </p:tav>
                                      </p:tavLst>
                                    </p:anim>
                                    <p:anim calcmode="lin" valueType="num">
                                      <p:cBhvr>
                                        <p:cTn id="27" dur="1000" fill="hold"/>
                                        <p:tgtEl>
                                          <p:spTgt spid="25">
                                            <p:bg/>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1000"/>
                                        <p:tgtEl>
                                          <p:spTgt spid="25">
                                            <p:txEl>
                                              <p:pRg st="0" end="0"/>
                                            </p:txEl>
                                          </p:spTgt>
                                        </p:tgtEl>
                                      </p:cBhvr>
                                    </p:animEffect>
                                    <p:anim calcmode="lin" valueType="num">
                                      <p:cBhvr>
                                        <p:cTn id="31"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8">
                                            <p:bg/>
                                          </p:spTgt>
                                        </p:tgtEl>
                                        <p:attrNameLst>
                                          <p:attrName>style.visibility</p:attrName>
                                        </p:attrNameLst>
                                      </p:cBhvr>
                                      <p:to>
                                        <p:strVal val="visible"/>
                                      </p:to>
                                    </p:set>
                                    <p:animEffect transition="in" filter="fade">
                                      <p:cBhvr>
                                        <p:cTn id="35" dur="1000"/>
                                        <p:tgtEl>
                                          <p:spTgt spid="28">
                                            <p:bg/>
                                          </p:spTgt>
                                        </p:tgtEl>
                                      </p:cBhvr>
                                    </p:animEffect>
                                    <p:anim calcmode="lin" valueType="num">
                                      <p:cBhvr>
                                        <p:cTn id="36" dur="1000" fill="hold"/>
                                        <p:tgtEl>
                                          <p:spTgt spid="28">
                                            <p:bg/>
                                          </p:spTgt>
                                        </p:tgtEl>
                                        <p:attrNameLst>
                                          <p:attrName>ppt_x</p:attrName>
                                        </p:attrNameLst>
                                      </p:cBhvr>
                                      <p:tavLst>
                                        <p:tav tm="0">
                                          <p:val>
                                            <p:strVal val="#ppt_x"/>
                                          </p:val>
                                        </p:tav>
                                        <p:tav tm="100000">
                                          <p:val>
                                            <p:strVal val="#ppt_x"/>
                                          </p:val>
                                        </p:tav>
                                      </p:tavLst>
                                    </p:anim>
                                    <p:anim calcmode="lin" valueType="num">
                                      <p:cBhvr>
                                        <p:cTn id="37" dur="1000" fill="hold"/>
                                        <p:tgtEl>
                                          <p:spTgt spid="28">
                                            <p:bg/>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1000"/>
                                        <p:tgtEl>
                                          <p:spTgt spid="28">
                                            <p:txEl>
                                              <p:pRg st="0" end="0"/>
                                            </p:txEl>
                                          </p:spTgt>
                                        </p:tgtEl>
                                      </p:cBhvr>
                                    </p:animEffect>
                                    <p:anim calcmode="lin" valueType="num">
                                      <p:cBhvr>
                                        <p:cTn id="41"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31">
                                            <p:bg/>
                                          </p:spTgt>
                                        </p:tgtEl>
                                        <p:attrNameLst>
                                          <p:attrName>style.visibility</p:attrName>
                                        </p:attrNameLst>
                                      </p:cBhvr>
                                      <p:to>
                                        <p:strVal val="visible"/>
                                      </p:to>
                                    </p:set>
                                    <p:animEffect transition="in" filter="fade">
                                      <p:cBhvr>
                                        <p:cTn id="45" dur="1000"/>
                                        <p:tgtEl>
                                          <p:spTgt spid="31">
                                            <p:bg/>
                                          </p:spTgt>
                                        </p:tgtEl>
                                      </p:cBhvr>
                                    </p:animEffect>
                                    <p:anim calcmode="lin" valueType="num">
                                      <p:cBhvr>
                                        <p:cTn id="46" dur="1000" fill="hold"/>
                                        <p:tgtEl>
                                          <p:spTgt spid="31">
                                            <p:bg/>
                                          </p:spTgt>
                                        </p:tgtEl>
                                        <p:attrNameLst>
                                          <p:attrName>ppt_x</p:attrName>
                                        </p:attrNameLst>
                                      </p:cBhvr>
                                      <p:tavLst>
                                        <p:tav tm="0">
                                          <p:val>
                                            <p:strVal val="#ppt_x"/>
                                          </p:val>
                                        </p:tav>
                                        <p:tav tm="100000">
                                          <p:val>
                                            <p:strVal val="#ppt_x"/>
                                          </p:val>
                                        </p:tav>
                                      </p:tavLst>
                                    </p:anim>
                                    <p:anim calcmode="lin" valueType="num">
                                      <p:cBhvr>
                                        <p:cTn id="47" dur="1000" fill="hold"/>
                                        <p:tgtEl>
                                          <p:spTgt spid="31">
                                            <p:bg/>
                                          </p:spTgt>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Effect transition="in" filter="fade">
                                      <p:cBhvr>
                                        <p:cTn id="50" dur="1000"/>
                                        <p:tgtEl>
                                          <p:spTgt spid="31">
                                            <p:txEl>
                                              <p:pRg st="0" end="0"/>
                                            </p:txEl>
                                          </p:spTgt>
                                        </p:tgtEl>
                                      </p:cBhvr>
                                    </p:animEffect>
                                    <p:anim calcmode="lin" valueType="num">
                                      <p:cBhvr>
                                        <p:cTn id="5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1600"/>
                            </p:stCondLst>
                            <p:childTnLst>
                              <p:par>
                                <p:cTn id="54" presetID="22" presetClass="entr" presetSubtype="1" fill="hold" grpId="0" nodeType="afterEffect">
                                  <p:stCondLst>
                                    <p:cond delay="0"/>
                                  </p:stCondLst>
                                  <p:childTnLst>
                                    <p:set>
                                      <p:cBhvr>
                                        <p:cTn id="55" dur="1" fill="hold">
                                          <p:stCondLst>
                                            <p:cond delay="0"/>
                                          </p:stCondLst>
                                        </p:cTn>
                                        <p:tgtEl>
                                          <p:spTgt spid="14">
                                            <p:txEl>
                                              <p:pRg st="0" end="0"/>
                                            </p:txEl>
                                          </p:spTgt>
                                        </p:tgtEl>
                                        <p:attrNameLst>
                                          <p:attrName>style.visibility</p:attrName>
                                        </p:attrNameLst>
                                      </p:cBhvr>
                                      <p:to>
                                        <p:strVal val="visible"/>
                                      </p:to>
                                    </p:set>
                                    <p:animEffect transition="in" filter="wipe(up)">
                                      <p:cBhvr>
                                        <p:cTn id="56" dur="500"/>
                                        <p:tgtEl>
                                          <p:spTgt spid="14">
                                            <p:txEl>
                                              <p:pRg st="0" end="0"/>
                                            </p:txEl>
                                          </p:spTgt>
                                        </p:tgtEl>
                                      </p:cBhvr>
                                    </p:animEffect>
                                  </p:childTnLst>
                                </p:cTn>
                              </p:par>
                            </p:childTnLst>
                          </p:cTn>
                        </p:par>
                        <p:par>
                          <p:cTn id="57" fill="hold">
                            <p:stCondLst>
                              <p:cond delay="2100"/>
                            </p:stCondLst>
                            <p:childTnLst>
                              <p:par>
                                <p:cTn id="58" presetID="22" presetClass="entr" presetSubtype="2" fill="hold" grpId="0" nodeType="afterEffect">
                                  <p:stCondLst>
                                    <p:cond delay="0"/>
                                  </p:stCondLst>
                                  <p:childTnLst>
                                    <p:set>
                                      <p:cBhvr>
                                        <p:cTn id="59" dur="1" fill="hold">
                                          <p:stCondLst>
                                            <p:cond delay="0"/>
                                          </p:stCondLst>
                                        </p:cTn>
                                        <p:tgtEl>
                                          <p:spTgt spid="35">
                                            <p:txEl>
                                              <p:pRg st="0" end="0"/>
                                            </p:txEl>
                                          </p:spTgt>
                                        </p:tgtEl>
                                        <p:attrNameLst>
                                          <p:attrName>style.visibility</p:attrName>
                                        </p:attrNameLst>
                                      </p:cBhvr>
                                      <p:to>
                                        <p:strVal val="visible"/>
                                      </p:to>
                                    </p:set>
                                    <p:animEffect transition="in" filter="wipe(right)">
                                      <p:cBhvr>
                                        <p:cTn id="60" dur="500"/>
                                        <p:tgtEl>
                                          <p:spTgt spid="35">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childTnLst>
                          </p:cTn>
                        </p:par>
                        <p:par>
                          <p:cTn id="64" fill="hold">
                            <p:stCondLst>
                              <p:cond delay="2600"/>
                            </p:stCondLst>
                            <p:childTnLst>
                              <p:par>
                                <p:cTn id="65" presetID="10" presetClass="entr" presetSubtype="0" fill="hold"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22" presetClass="entr" presetSubtype="8" fill="hold"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left)">
                                      <p:cBhvr>
                                        <p:cTn id="70" dur="500"/>
                                        <p:tgtEl>
                                          <p:spTgt spid="38"/>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right)">
                                      <p:cBhvr>
                                        <p:cTn id="73" dur="500"/>
                                        <p:tgtEl>
                                          <p:spTgt spid="43"/>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right)">
                                      <p:cBhvr>
                                        <p:cTn id="76" dur="500"/>
                                        <p:tgtEl>
                                          <p:spTgt spid="42"/>
                                        </p:tgtEl>
                                      </p:cBhvr>
                                    </p:animEffect>
                                  </p:childTnLst>
                                </p:cTn>
                              </p:par>
                            </p:childTnLst>
                          </p:cTn>
                        </p:par>
                        <p:par>
                          <p:cTn id="77" fill="hold">
                            <p:stCondLst>
                              <p:cond delay="3100"/>
                            </p:stCondLst>
                            <p:childTnLst>
                              <p:par>
                                <p:cTn id="78" presetID="22" presetClass="entr" presetSubtype="1" fill="hold" grpId="0" nodeType="afterEffect">
                                  <p:stCondLst>
                                    <p:cond delay="0"/>
                                  </p:stCondLst>
                                  <p:childTnLst>
                                    <p:set>
                                      <p:cBhvr>
                                        <p:cTn id="79" dur="1" fill="hold">
                                          <p:stCondLst>
                                            <p:cond delay="0"/>
                                          </p:stCondLst>
                                        </p:cTn>
                                        <p:tgtEl>
                                          <p:spTgt spid="44">
                                            <p:txEl>
                                              <p:pRg st="0" end="0"/>
                                            </p:txEl>
                                          </p:spTgt>
                                        </p:tgtEl>
                                        <p:attrNameLst>
                                          <p:attrName>style.visibility</p:attrName>
                                        </p:attrNameLst>
                                      </p:cBhvr>
                                      <p:to>
                                        <p:strVal val="visible"/>
                                      </p:to>
                                    </p:set>
                                    <p:animEffect transition="in" filter="wipe(up)">
                                      <p:cBhvr>
                                        <p:cTn id="80"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24" grpId="0" build="p" animBg="1">
        <p:tmplLst>
          <p:tmpl>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100" fill="hold"/>
                        <p:tgtEl>
                          <p:spTgt spid="24"/>
                        </p:tgtEl>
                        <p:attrNameLst>
                          <p:attrName>ppt_x</p:attrName>
                        </p:attrNameLst>
                      </p:cBhvr>
                      <p:tavLst>
                        <p:tav tm="0">
                          <p:val>
                            <p:strVal val="0-#ppt_w/2"/>
                          </p:val>
                        </p:tav>
                        <p:tav tm="100000">
                          <p:val>
                            <p:strVal val="#ppt_x"/>
                          </p:val>
                        </p:tav>
                      </p:tavLst>
                    </p:anim>
                    <p:anim calcmode="lin" valueType="num">
                      <p:cBhvr additive="base">
                        <p:cTn dur="1100" fill="hold"/>
                        <p:tgtEl>
                          <p:spTgt spid="24"/>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animBg="1">
        <p:tmplLst>
          <p:tmpl>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Lst>
      </p:bldP>
      <p:bldP spid="28" grpId="0" build="p" animBg="1">
        <p:tmplLst>
          <p:tmpl>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Lst>
      </p:bldP>
      <p:bldP spid="31" grpId="0" build="p" animBg="1">
        <p:tmplLst>
          <p:tmpl>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 lvl="1">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2" presetClass="entr" presetSubtype="1"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p:bldP spid="43" grpId="0"/>
      <p:bldP spid="44" grpId="0" build="p">
        <p:tmplLst>
          <p:tmpl lvl="1">
            <p:tnLst>
              <p:par>
                <p:cTn presetID="22" presetClass="entr" presetSubtype="1"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up)">
                      <p:cBhvr>
                        <p:cTn dur="500"/>
                        <p:tgtEl>
                          <p:spTgt spid="4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430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11" hasCustomPrompt="1"/>
          </p:nvPr>
        </p:nvSpPr>
        <p:spPr>
          <a:xfrm>
            <a:off x="11430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6" name="Text Placeholder 3"/>
          <p:cNvSpPr>
            <a:spLocks noGrp="1"/>
          </p:cNvSpPr>
          <p:nvPr>
            <p:ph type="body" sz="quarter" idx="12" hasCustomPrompt="1"/>
          </p:nvPr>
        </p:nvSpPr>
        <p:spPr>
          <a:xfrm>
            <a:off x="54102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13" hasCustomPrompt="1"/>
          </p:nvPr>
        </p:nvSpPr>
        <p:spPr>
          <a:xfrm>
            <a:off x="54102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2" name="Text Placeholder 3"/>
          <p:cNvSpPr>
            <a:spLocks noGrp="1"/>
          </p:cNvSpPr>
          <p:nvPr>
            <p:ph type="body" sz="quarter" idx="16" hasCustomPrompt="1"/>
          </p:nvPr>
        </p:nvSpPr>
        <p:spPr>
          <a:xfrm>
            <a:off x="11430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17" hasCustomPrompt="1"/>
          </p:nvPr>
        </p:nvSpPr>
        <p:spPr>
          <a:xfrm>
            <a:off x="11430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18" hasCustomPrompt="1"/>
          </p:nvPr>
        </p:nvSpPr>
        <p:spPr>
          <a:xfrm>
            <a:off x="54102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5" name="Text Placeholder 3"/>
          <p:cNvSpPr>
            <a:spLocks noGrp="1"/>
          </p:cNvSpPr>
          <p:nvPr>
            <p:ph type="body" sz="quarter" idx="19" hasCustomPrompt="1"/>
          </p:nvPr>
        </p:nvSpPr>
        <p:spPr>
          <a:xfrm>
            <a:off x="54102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6" name="Group 5"/>
          <p:cNvGrpSpPr/>
          <p:nvPr userDrawn="1"/>
        </p:nvGrpSpPr>
        <p:grpSpPr>
          <a:xfrm>
            <a:off x="533400" y="1504950"/>
            <a:ext cx="533400" cy="533400"/>
            <a:chOff x="533400" y="1504950"/>
            <a:chExt cx="533400" cy="533400"/>
          </a:xfrm>
        </p:grpSpPr>
        <p:sp>
          <p:nvSpPr>
            <p:cNvPr id="14" name="Oval 13"/>
            <p:cNvSpPr/>
            <p:nvPr userDrawn="1"/>
          </p:nvSpPr>
          <p:spPr>
            <a:xfrm>
              <a:off x="533400"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userDrawn="1"/>
          </p:nvGrpSpPr>
          <p:grpSpPr>
            <a:xfrm>
              <a:off x="601209" y="1617924"/>
              <a:ext cx="408145" cy="307526"/>
              <a:chOff x="6135688" y="3384550"/>
              <a:chExt cx="914400" cy="688975"/>
            </a:xfrm>
            <a:solidFill>
              <a:schemeClr val="accent2"/>
            </a:solidFill>
          </p:grpSpPr>
          <p:sp>
            <p:nvSpPr>
              <p:cNvPr id="27" name="Freeform 138"/>
              <p:cNvSpPr>
                <a:spLocks/>
              </p:cNvSpPr>
              <p:nvPr/>
            </p:nvSpPr>
            <p:spPr bwMode="auto">
              <a:xfrm>
                <a:off x="6135688" y="3486150"/>
                <a:ext cx="314325" cy="190500"/>
              </a:xfrm>
              <a:custGeom>
                <a:avLst/>
                <a:gdLst>
                  <a:gd name="T0" fmla="*/ 198 w 198"/>
                  <a:gd name="T1" fmla="*/ 64 h 120"/>
                  <a:gd name="T2" fmla="*/ 198 w 198"/>
                  <a:gd name="T3" fmla="*/ 64 h 120"/>
                  <a:gd name="T4" fmla="*/ 174 w 198"/>
                  <a:gd name="T5" fmla="*/ 44 h 120"/>
                  <a:gd name="T6" fmla="*/ 152 w 198"/>
                  <a:gd name="T7" fmla="*/ 26 h 120"/>
                  <a:gd name="T8" fmla="*/ 152 w 198"/>
                  <a:gd name="T9" fmla="*/ 26 h 120"/>
                  <a:gd name="T10" fmla="*/ 134 w 198"/>
                  <a:gd name="T11" fmla="*/ 16 h 120"/>
                  <a:gd name="T12" fmla="*/ 114 w 198"/>
                  <a:gd name="T13" fmla="*/ 8 h 120"/>
                  <a:gd name="T14" fmla="*/ 92 w 198"/>
                  <a:gd name="T15" fmla="*/ 2 h 120"/>
                  <a:gd name="T16" fmla="*/ 70 w 198"/>
                  <a:gd name="T17" fmla="*/ 0 h 120"/>
                  <a:gd name="T18" fmla="*/ 70 w 198"/>
                  <a:gd name="T19" fmla="*/ 0 h 120"/>
                  <a:gd name="T20" fmla="*/ 0 w 198"/>
                  <a:gd name="T21" fmla="*/ 0 h 120"/>
                  <a:gd name="T22" fmla="*/ 0 w 198"/>
                  <a:gd name="T23" fmla="*/ 76 h 120"/>
                  <a:gd name="T24" fmla="*/ 0 w 198"/>
                  <a:gd name="T25" fmla="*/ 76 h 120"/>
                  <a:gd name="T26" fmla="*/ 70 w 198"/>
                  <a:gd name="T27" fmla="*/ 76 h 120"/>
                  <a:gd name="T28" fmla="*/ 70 w 198"/>
                  <a:gd name="T29" fmla="*/ 76 h 120"/>
                  <a:gd name="T30" fmla="*/ 80 w 198"/>
                  <a:gd name="T31" fmla="*/ 78 h 120"/>
                  <a:gd name="T32" fmla="*/ 94 w 198"/>
                  <a:gd name="T33" fmla="*/ 82 h 120"/>
                  <a:gd name="T34" fmla="*/ 110 w 198"/>
                  <a:gd name="T35" fmla="*/ 92 h 120"/>
                  <a:gd name="T36" fmla="*/ 126 w 198"/>
                  <a:gd name="T37" fmla="*/ 104 h 120"/>
                  <a:gd name="T38" fmla="*/ 126 w 198"/>
                  <a:gd name="T39" fmla="*/ 104 h 120"/>
                  <a:gd name="T40" fmla="*/ 144 w 198"/>
                  <a:gd name="T41" fmla="*/ 120 h 120"/>
                  <a:gd name="T42" fmla="*/ 144 w 198"/>
                  <a:gd name="T43" fmla="*/ 120 h 120"/>
                  <a:gd name="T44" fmla="*/ 168 w 198"/>
                  <a:gd name="T45" fmla="*/ 94 h 120"/>
                  <a:gd name="T46" fmla="*/ 168 w 198"/>
                  <a:gd name="T47" fmla="*/ 94 h 120"/>
                  <a:gd name="T48" fmla="*/ 198 w 198"/>
                  <a:gd name="T49" fmla="*/ 64 h 120"/>
                  <a:gd name="T50" fmla="*/ 198 w 198"/>
                  <a:gd name="T5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20">
                    <a:moveTo>
                      <a:pt x="198" y="64"/>
                    </a:moveTo>
                    <a:lnTo>
                      <a:pt x="198" y="64"/>
                    </a:lnTo>
                    <a:lnTo>
                      <a:pt x="174" y="44"/>
                    </a:lnTo>
                    <a:lnTo>
                      <a:pt x="152" y="26"/>
                    </a:lnTo>
                    <a:lnTo>
                      <a:pt x="152" y="26"/>
                    </a:lnTo>
                    <a:lnTo>
                      <a:pt x="134" y="16"/>
                    </a:lnTo>
                    <a:lnTo>
                      <a:pt x="114" y="8"/>
                    </a:lnTo>
                    <a:lnTo>
                      <a:pt x="92" y="2"/>
                    </a:lnTo>
                    <a:lnTo>
                      <a:pt x="70" y="0"/>
                    </a:lnTo>
                    <a:lnTo>
                      <a:pt x="70" y="0"/>
                    </a:lnTo>
                    <a:lnTo>
                      <a:pt x="0" y="0"/>
                    </a:lnTo>
                    <a:lnTo>
                      <a:pt x="0" y="76"/>
                    </a:lnTo>
                    <a:lnTo>
                      <a:pt x="0" y="76"/>
                    </a:lnTo>
                    <a:lnTo>
                      <a:pt x="70" y="76"/>
                    </a:lnTo>
                    <a:lnTo>
                      <a:pt x="70" y="76"/>
                    </a:lnTo>
                    <a:lnTo>
                      <a:pt x="80" y="78"/>
                    </a:lnTo>
                    <a:lnTo>
                      <a:pt x="94" y="82"/>
                    </a:lnTo>
                    <a:lnTo>
                      <a:pt x="110" y="92"/>
                    </a:lnTo>
                    <a:lnTo>
                      <a:pt x="126" y="104"/>
                    </a:lnTo>
                    <a:lnTo>
                      <a:pt x="126" y="104"/>
                    </a:lnTo>
                    <a:lnTo>
                      <a:pt x="144" y="120"/>
                    </a:lnTo>
                    <a:lnTo>
                      <a:pt x="144" y="120"/>
                    </a:lnTo>
                    <a:lnTo>
                      <a:pt x="168" y="94"/>
                    </a:lnTo>
                    <a:lnTo>
                      <a:pt x="168" y="94"/>
                    </a:lnTo>
                    <a:lnTo>
                      <a:pt x="198" y="64"/>
                    </a:lnTo>
                    <a:lnTo>
                      <a:pt x="198"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9"/>
              <p:cNvSpPr>
                <a:spLocks/>
              </p:cNvSpPr>
              <p:nvPr/>
            </p:nvSpPr>
            <p:spPr bwMode="auto">
              <a:xfrm>
                <a:off x="6557963" y="3749675"/>
                <a:ext cx="492125" cy="323850"/>
              </a:xfrm>
              <a:custGeom>
                <a:avLst/>
                <a:gdLst>
                  <a:gd name="T0" fmla="*/ 0 w 310"/>
                  <a:gd name="T1" fmla="*/ 78 h 204"/>
                  <a:gd name="T2" fmla="*/ 0 w 310"/>
                  <a:gd name="T3" fmla="*/ 78 h 204"/>
                  <a:gd name="T4" fmla="*/ 22 w 310"/>
                  <a:gd name="T5" fmla="*/ 98 h 204"/>
                  <a:gd name="T6" fmla="*/ 46 w 310"/>
                  <a:gd name="T7" fmla="*/ 116 h 204"/>
                  <a:gd name="T8" fmla="*/ 46 w 310"/>
                  <a:gd name="T9" fmla="*/ 116 h 204"/>
                  <a:gd name="T10" fmla="*/ 64 w 310"/>
                  <a:gd name="T11" fmla="*/ 126 h 204"/>
                  <a:gd name="T12" fmla="*/ 84 w 310"/>
                  <a:gd name="T13" fmla="*/ 136 h 204"/>
                  <a:gd name="T14" fmla="*/ 106 w 310"/>
                  <a:gd name="T15" fmla="*/ 142 h 204"/>
                  <a:gd name="T16" fmla="*/ 128 w 310"/>
                  <a:gd name="T17" fmla="*/ 144 h 204"/>
                  <a:gd name="T18" fmla="*/ 128 w 310"/>
                  <a:gd name="T19" fmla="*/ 144 h 204"/>
                  <a:gd name="T20" fmla="*/ 188 w 310"/>
                  <a:gd name="T21" fmla="*/ 144 h 204"/>
                  <a:gd name="T22" fmla="*/ 188 w 310"/>
                  <a:gd name="T23" fmla="*/ 204 h 204"/>
                  <a:gd name="T24" fmla="*/ 310 w 310"/>
                  <a:gd name="T25" fmla="*/ 102 h 204"/>
                  <a:gd name="T26" fmla="*/ 188 w 310"/>
                  <a:gd name="T27" fmla="*/ 0 h 204"/>
                  <a:gd name="T28" fmla="*/ 188 w 310"/>
                  <a:gd name="T29" fmla="*/ 66 h 204"/>
                  <a:gd name="T30" fmla="*/ 188 w 310"/>
                  <a:gd name="T31" fmla="*/ 66 h 204"/>
                  <a:gd name="T32" fmla="*/ 128 w 310"/>
                  <a:gd name="T33" fmla="*/ 66 h 204"/>
                  <a:gd name="T34" fmla="*/ 128 w 310"/>
                  <a:gd name="T35" fmla="*/ 66 h 204"/>
                  <a:gd name="T36" fmla="*/ 118 w 310"/>
                  <a:gd name="T37" fmla="*/ 64 h 204"/>
                  <a:gd name="T38" fmla="*/ 104 w 310"/>
                  <a:gd name="T39" fmla="*/ 60 h 204"/>
                  <a:gd name="T40" fmla="*/ 88 w 310"/>
                  <a:gd name="T41" fmla="*/ 50 h 204"/>
                  <a:gd name="T42" fmla="*/ 70 w 310"/>
                  <a:gd name="T43" fmla="*/ 38 h 204"/>
                  <a:gd name="T44" fmla="*/ 70 w 310"/>
                  <a:gd name="T45" fmla="*/ 38 h 204"/>
                  <a:gd name="T46" fmla="*/ 52 w 310"/>
                  <a:gd name="T47" fmla="*/ 22 h 204"/>
                  <a:gd name="T48" fmla="*/ 52 w 310"/>
                  <a:gd name="T49" fmla="*/ 22 h 204"/>
                  <a:gd name="T50" fmla="*/ 32 w 310"/>
                  <a:gd name="T51" fmla="*/ 46 h 204"/>
                  <a:gd name="T52" fmla="*/ 32 w 310"/>
                  <a:gd name="T53" fmla="*/ 46 h 204"/>
                  <a:gd name="T54" fmla="*/ 0 w 310"/>
                  <a:gd name="T55" fmla="*/ 78 h 204"/>
                  <a:gd name="T56" fmla="*/ 0 w 310"/>
                  <a:gd name="T57" fmla="*/ 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0" h="204">
                    <a:moveTo>
                      <a:pt x="0" y="78"/>
                    </a:moveTo>
                    <a:lnTo>
                      <a:pt x="0" y="78"/>
                    </a:lnTo>
                    <a:lnTo>
                      <a:pt x="22" y="98"/>
                    </a:lnTo>
                    <a:lnTo>
                      <a:pt x="46" y="116"/>
                    </a:lnTo>
                    <a:lnTo>
                      <a:pt x="46" y="116"/>
                    </a:lnTo>
                    <a:lnTo>
                      <a:pt x="64" y="126"/>
                    </a:lnTo>
                    <a:lnTo>
                      <a:pt x="84" y="136"/>
                    </a:lnTo>
                    <a:lnTo>
                      <a:pt x="106" y="142"/>
                    </a:lnTo>
                    <a:lnTo>
                      <a:pt x="128" y="144"/>
                    </a:lnTo>
                    <a:lnTo>
                      <a:pt x="128" y="144"/>
                    </a:lnTo>
                    <a:lnTo>
                      <a:pt x="188" y="144"/>
                    </a:lnTo>
                    <a:lnTo>
                      <a:pt x="188" y="204"/>
                    </a:lnTo>
                    <a:lnTo>
                      <a:pt x="310" y="102"/>
                    </a:lnTo>
                    <a:lnTo>
                      <a:pt x="188" y="0"/>
                    </a:lnTo>
                    <a:lnTo>
                      <a:pt x="188" y="66"/>
                    </a:lnTo>
                    <a:lnTo>
                      <a:pt x="188" y="66"/>
                    </a:lnTo>
                    <a:lnTo>
                      <a:pt x="128" y="66"/>
                    </a:lnTo>
                    <a:lnTo>
                      <a:pt x="128" y="66"/>
                    </a:lnTo>
                    <a:lnTo>
                      <a:pt x="118" y="64"/>
                    </a:lnTo>
                    <a:lnTo>
                      <a:pt x="104" y="60"/>
                    </a:lnTo>
                    <a:lnTo>
                      <a:pt x="88" y="50"/>
                    </a:lnTo>
                    <a:lnTo>
                      <a:pt x="70" y="38"/>
                    </a:lnTo>
                    <a:lnTo>
                      <a:pt x="70" y="38"/>
                    </a:lnTo>
                    <a:lnTo>
                      <a:pt x="52" y="22"/>
                    </a:lnTo>
                    <a:lnTo>
                      <a:pt x="52" y="22"/>
                    </a:lnTo>
                    <a:lnTo>
                      <a:pt x="32" y="46"/>
                    </a:lnTo>
                    <a:lnTo>
                      <a:pt x="32" y="46"/>
                    </a:lnTo>
                    <a:lnTo>
                      <a:pt x="0" y="7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0"/>
              <p:cNvSpPr>
                <a:spLocks/>
              </p:cNvSpPr>
              <p:nvPr/>
            </p:nvSpPr>
            <p:spPr bwMode="auto">
              <a:xfrm>
                <a:off x="6135688" y="3384550"/>
                <a:ext cx="914400" cy="593725"/>
              </a:xfrm>
              <a:custGeom>
                <a:avLst/>
                <a:gdLst>
                  <a:gd name="T0" fmla="*/ 394 w 576"/>
                  <a:gd name="T1" fmla="*/ 140 h 374"/>
                  <a:gd name="T2" fmla="*/ 394 w 576"/>
                  <a:gd name="T3" fmla="*/ 140 h 374"/>
                  <a:gd name="T4" fmla="*/ 394 w 576"/>
                  <a:gd name="T5" fmla="*/ 140 h 374"/>
                  <a:gd name="T6" fmla="*/ 394 w 576"/>
                  <a:gd name="T7" fmla="*/ 140 h 374"/>
                  <a:gd name="T8" fmla="*/ 454 w 576"/>
                  <a:gd name="T9" fmla="*/ 140 h 374"/>
                  <a:gd name="T10" fmla="*/ 454 w 576"/>
                  <a:gd name="T11" fmla="*/ 202 h 374"/>
                  <a:gd name="T12" fmla="*/ 576 w 576"/>
                  <a:gd name="T13" fmla="*/ 100 h 374"/>
                  <a:gd name="T14" fmla="*/ 454 w 576"/>
                  <a:gd name="T15" fmla="*/ 0 h 374"/>
                  <a:gd name="T16" fmla="*/ 454 w 576"/>
                  <a:gd name="T17" fmla="*/ 64 h 374"/>
                  <a:gd name="T18" fmla="*/ 454 w 576"/>
                  <a:gd name="T19" fmla="*/ 64 h 374"/>
                  <a:gd name="T20" fmla="*/ 394 w 576"/>
                  <a:gd name="T21" fmla="*/ 64 h 374"/>
                  <a:gd name="T22" fmla="*/ 394 w 576"/>
                  <a:gd name="T23" fmla="*/ 64 h 374"/>
                  <a:gd name="T24" fmla="*/ 378 w 576"/>
                  <a:gd name="T25" fmla="*/ 64 h 374"/>
                  <a:gd name="T26" fmla="*/ 364 w 576"/>
                  <a:gd name="T27" fmla="*/ 66 h 374"/>
                  <a:gd name="T28" fmla="*/ 350 w 576"/>
                  <a:gd name="T29" fmla="*/ 72 h 374"/>
                  <a:gd name="T30" fmla="*/ 336 w 576"/>
                  <a:gd name="T31" fmla="*/ 76 h 374"/>
                  <a:gd name="T32" fmla="*/ 312 w 576"/>
                  <a:gd name="T33" fmla="*/ 90 h 374"/>
                  <a:gd name="T34" fmla="*/ 288 w 576"/>
                  <a:gd name="T35" fmla="*/ 108 h 374"/>
                  <a:gd name="T36" fmla="*/ 288 w 576"/>
                  <a:gd name="T37" fmla="*/ 108 h 374"/>
                  <a:gd name="T38" fmla="*/ 256 w 576"/>
                  <a:gd name="T39" fmla="*/ 138 h 374"/>
                  <a:gd name="T40" fmla="*/ 224 w 576"/>
                  <a:gd name="T41" fmla="*/ 170 h 374"/>
                  <a:gd name="T42" fmla="*/ 164 w 576"/>
                  <a:gd name="T43" fmla="*/ 234 h 374"/>
                  <a:gd name="T44" fmla="*/ 164 w 576"/>
                  <a:gd name="T45" fmla="*/ 234 h 374"/>
                  <a:gd name="T46" fmla="*/ 136 w 576"/>
                  <a:gd name="T47" fmla="*/ 260 h 374"/>
                  <a:gd name="T48" fmla="*/ 110 w 576"/>
                  <a:gd name="T49" fmla="*/ 280 h 374"/>
                  <a:gd name="T50" fmla="*/ 110 w 576"/>
                  <a:gd name="T51" fmla="*/ 280 h 374"/>
                  <a:gd name="T52" fmla="*/ 98 w 576"/>
                  <a:gd name="T53" fmla="*/ 288 h 374"/>
                  <a:gd name="T54" fmla="*/ 86 w 576"/>
                  <a:gd name="T55" fmla="*/ 292 h 374"/>
                  <a:gd name="T56" fmla="*/ 78 w 576"/>
                  <a:gd name="T57" fmla="*/ 296 h 374"/>
                  <a:gd name="T58" fmla="*/ 68 w 576"/>
                  <a:gd name="T59" fmla="*/ 296 h 374"/>
                  <a:gd name="T60" fmla="*/ 68 w 576"/>
                  <a:gd name="T61" fmla="*/ 296 h 374"/>
                  <a:gd name="T62" fmla="*/ 68 w 576"/>
                  <a:gd name="T63" fmla="*/ 296 h 374"/>
                  <a:gd name="T64" fmla="*/ 68 w 576"/>
                  <a:gd name="T65" fmla="*/ 296 h 374"/>
                  <a:gd name="T66" fmla="*/ 0 w 576"/>
                  <a:gd name="T67" fmla="*/ 296 h 374"/>
                  <a:gd name="T68" fmla="*/ 0 w 576"/>
                  <a:gd name="T69" fmla="*/ 374 h 374"/>
                  <a:gd name="T70" fmla="*/ 0 w 576"/>
                  <a:gd name="T71" fmla="*/ 374 h 374"/>
                  <a:gd name="T72" fmla="*/ 68 w 576"/>
                  <a:gd name="T73" fmla="*/ 374 h 374"/>
                  <a:gd name="T74" fmla="*/ 68 w 576"/>
                  <a:gd name="T75" fmla="*/ 374 h 374"/>
                  <a:gd name="T76" fmla="*/ 84 w 576"/>
                  <a:gd name="T77" fmla="*/ 372 h 374"/>
                  <a:gd name="T78" fmla="*/ 98 w 576"/>
                  <a:gd name="T79" fmla="*/ 370 h 374"/>
                  <a:gd name="T80" fmla="*/ 112 w 576"/>
                  <a:gd name="T81" fmla="*/ 366 h 374"/>
                  <a:gd name="T82" fmla="*/ 126 w 576"/>
                  <a:gd name="T83" fmla="*/ 360 h 374"/>
                  <a:gd name="T84" fmla="*/ 152 w 576"/>
                  <a:gd name="T85" fmla="*/ 346 h 374"/>
                  <a:gd name="T86" fmla="*/ 174 w 576"/>
                  <a:gd name="T87" fmla="*/ 328 h 374"/>
                  <a:gd name="T88" fmla="*/ 174 w 576"/>
                  <a:gd name="T89" fmla="*/ 328 h 374"/>
                  <a:gd name="T90" fmla="*/ 208 w 576"/>
                  <a:gd name="T91" fmla="*/ 298 h 374"/>
                  <a:gd name="T92" fmla="*/ 240 w 576"/>
                  <a:gd name="T93" fmla="*/ 266 h 374"/>
                  <a:gd name="T94" fmla="*/ 300 w 576"/>
                  <a:gd name="T95" fmla="*/ 202 h 374"/>
                  <a:gd name="T96" fmla="*/ 300 w 576"/>
                  <a:gd name="T97" fmla="*/ 202 h 374"/>
                  <a:gd name="T98" fmla="*/ 328 w 576"/>
                  <a:gd name="T99" fmla="*/ 176 h 374"/>
                  <a:gd name="T100" fmla="*/ 354 w 576"/>
                  <a:gd name="T101" fmla="*/ 156 h 374"/>
                  <a:gd name="T102" fmla="*/ 354 w 576"/>
                  <a:gd name="T103" fmla="*/ 156 h 374"/>
                  <a:gd name="T104" fmla="*/ 366 w 576"/>
                  <a:gd name="T105" fmla="*/ 148 h 374"/>
                  <a:gd name="T106" fmla="*/ 376 w 576"/>
                  <a:gd name="T107" fmla="*/ 144 h 374"/>
                  <a:gd name="T108" fmla="*/ 386 w 576"/>
                  <a:gd name="T109" fmla="*/ 142 h 374"/>
                  <a:gd name="T110" fmla="*/ 394 w 576"/>
                  <a:gd name="T111" fmla="*/ 140 h 374"/>
                  <a:gd name="T112" fmla="*/ 394 w 576"/>
                  <a:gd name="T113" fmla="*/ 1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374">
                    <a:moveTo>
                      <a:pt x="394" y="140"/>
                    </a:moveTo>
                    <a:lnTo>
                      <a:pt x="394" y="140"/>
                    </a:lnTo>
                    <a:lnTo>
                      <a:pt x="394" y="140"/>
                    </a:lnTo>
                    <a:lnTo>
                      <a:pt x="394" y="140"/>
                    </a:lnTo>
                    <a:lnTo>
                      <a:pt x="454" y="140"/>
                    </a:lnTo>
                    <a:lnTo>
                      <a:pt x="454" y="202"/>
                    </a:lnTo>
                    <a:lnTo>
                      <a:pt x="576" y="100"/>
                    </a:lnTo>
                    <a:lnTo>
                      <a:pt x="454" y="0"/>
                    </a:lnTo>
                    <a:lnTo>
                      <a:pt x="454" y="64"/>
                    </a:lnTo>
                    <a:lnTo>
                      <a:pt x="454" y="64"/>
                    </a:lnTo>
                    <a:lnTo>
                      <a:pt x="394" y="64"/>
                    </a:lnTo>
                    <a:lnTo>
                      <a:pt x="394" y="64"/>
                    </a:lnTo>
                    <a:lnTo>
                      <a:pt x="378" y="64"/>
                    </a:lnTo>
                    <a:lnTo>
                      <a:pt x="364" y="66"/>
                    </a:lnTo>
                    <a:lnTo>
                      <a:pt x="350" y="72"/>
                    </a:lnTo>
                    <a:lnTo>
                      <a:pt x="336" y="76"/>
                    </a:lnTo>
                    <a:lnTo>
                      <a:pt x="312" y="90"/>
                    </a:lnTo>
                    <a:lnTo>
                      <a:pt x="288" y="108"/>
                    </a:lnTo>
                    <a:lnTo>
                      <a:pt x="288" y="108"/>
                    </a:lnTo>
                    <a:lnTo>
                      <a:pt x="256" y="138"/>
                    </a:lnTo>
                    <a:lnTo>
                      <a:pt x="224" y="170"/>
                    </a:lnTo>
                    <a:lnTo>
                      <a:pt x="164" y="234"/>
                    </a:lnTo>
                    <a:lnTo>
                      <a:pt x="164" y="234"/>
                    </a:lnTo>
                    <a:lnTo>
                      <a:pt x="136" y="260"/>
                    </a:lnTo>
                    <a:lnTo>
                      <a:pt x="110" y="280"/>
                    </a:lnTo>
                    <a:lnTo>
                      <a:pt x="110" y="280"/>
                    </a:lnTo>
                    <a:lnTo>
                      <a:pt x="98" y="288"/>
                    </a:lnTo>
                    <a:lnTo>
                      <a:pt x="86" y="292"/>
                    </a:lnTo>
                    <a:lnTo>
                      <a:pt x="78" y="296"/>
                    </a:lnTo>
                    <a:lnTo>
                      <a:pt x="68" y="296"/>
                    </a:lnTo>
                    <a:lnTo>
                      <a:pt x="68" y="296"/>
                    </a:lnTo>
                    <a:lnTo>
                      <a:pt x="68" y="296"/>
                    </a:lnTo>
                    <a:lnTo>
                      <a:pt x="68" y="296"/>
                    </a:lnTo>
                    <a:lnTo>
                      <a:pt x="0" y="296"/>
                    </a:lnTo>
                    <a:lnTo>
                      <a:pt x="0" y="374"/>
                    </a:lnTo>
                    <a:lnTo>
                      <a:pt x="0" y="374"/>
                    </a:lnTo>
                    <a:lnTo>
                      <a:pt x="68" y="374"/>
                    </a:lnTo>
                    <a:lnTo>
                      <a:pt x="68" y="374"/>
                    </a:lnTo>
                    <a:lnTo>
                      <a:pt x="84" y="372"/>
                    </a:lnTo>
                    <a:lnTo>
                      <a:pt x="98" y="370"/>
                    </a:lnTo>
                    <a:lnTo>
                      <a:pt x="112" y="366"/>
                    </a:lnTo>
                    <a:lnTo>
                      <a:pt x="126" y="360"/>
                    </a:lnTo>
                    <a:lnTo>
                      <a:pt x="152" y="346"/>
                    </a:lnTo>
                    <a:lnTo>
                      <a:pt x="174" y="328"/>
                    </a:lnTo>
                    <a:lnTo>
                      <a:pt x="174" y="328"/>
                    </a:lnTo>
                    <a:lnTo>
                      <a:pt x="208" y="298"/>
                    </a:lnTo>
                    <a:lnTo>
                      <a:pt x="240" y="266"/>
                    </a:lnTo>
                    <a:lnTo>
                      <a:pt x="300" y="202"/>
                    </a:lnTo>
                    <a:lnTo>
                      <a:pt x="300" y="202"/>
                    </a:lnTo>
                    <a:lnTo>
                      <a:pt x="328" y="176"/>
                    </a:lnTo>
                    <a:lnTo>
                      <a:pt x="354" y="156"/>
                    </a:lnTo>
                    <a:lnTo>
                      <a:pt x="354" y="156"/>
                    </a:lnTo>
                    <a:lnTo>
                      <a:pt x="366" y="148"/>
                    </a:lnTo>
                    <a:lnTo>
                      <a:pt x="376" y="144"/>
                    </a:lnTo>
                    <a:lnTo>
                      <a:pt x="386" y="142"/>
                    </a:lnTo>
                    <a:lnTo>
                      <a:pt x="394" y="140"/>
                    </a:lnTo>
                    <a:lnTo>
                      <a:pt x="394"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userDrawn="1"/>
        </p:nvGrpSpPr>
        <p:grpSpPr>
          <a:xfrm>
            <a:off x="4810125" y="1504950"/>
            <a:ext cx="533400" cy="533400"/>
            <a:chOff x="4810125" y="1504950"/>
            <a:chExt cx="533400" cy="533400"/>
          </a:xfrm>
        </p:grpSpPr>
        <p:sp>
          <p:nvSpPr>
            <p:cNvPr id="35" name="Oval 34"/>
            <p:cNvSpPr/>
            <p:nvPr userDrawn="1"/>
          </p:nvSpPr>
          <p:spPr>
            <a:xfrm>
              <a:off x="4810125"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04"/>
            <p:cNvSpPr>
              <a:spLocks/>
            </p:cNvSpPr>
            <p:nvPr userDrawn="1"/>
          </p:nvSpPr>
          <p:spPr bwMode="auto">
            <a:xfrm>
              <a:off x="4898617" y="1617923"/>
              <a:ext cx="381615" cy="265011"/>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533400" y="3324225"/>
            <a:ext cx="533400" cy="533400"/>
            <a:chOff x="533400" y="3324225"/>
            <a:chExt cx="533400" cy="533400"/>
          </a:xfrm>
        </p:grpSpPr>
        <p:sp>
          <p:nvSpPr>
            <p:cNvPr id="34" name="Oval 33"/>
            <p:cNvSpPr/>
            <p:nvPr userDrawn="1"/>
          </p:nvSpPr>
          <p:spPr>
            <a:xfrm>
              <a:off x="533400"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userDrawn="1"/>
          </p:nvGrpSpPr>
          <p:grpSpPr>
            <a:xfrm>
              <a:off x="591752" y="3429975"/>
              <a:ext cx="424134" cy="341778"/>
              <a:chOff x="3932238" y="2057400"/>
              <a:chExt cx="817562" cy="658813"/>
            </a:xfrm>
            <a:solidFill>
              <a:schemeClr val="accent2"/>
            </a:solidFill>
          </p:grpSpPr>
          <p:sp>
            <p:nvSpPr>
              <p:cNvPr id="32"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p:cNvGrpSpPr/>
          <p:nvPr userDrawn="1"/>
        </p:nvGrpSpPr>
        <p:grpSpPr>
          <a:xfrm>
            <a:off x="4810125" y="3324225"/>
            <a:ext cx="533400" cy="533400"/>
            <a:chOff x="4810125" y="3324225"/>
            <a:chExt cx="533400" cy="533400"/>
          </a:xfrm>
        </p:grpSpPr>
        <p:sp>
          <p:nvSpPr>
            <p:cNvPr id="36" name="Oval 35"/>
            <p:cNvSpPr/>
            <p:nvPr userDrawn="1"/>
          </p:nvSpPr>
          <p:spPr>
            <a:xfrm>
              <a:off x="4810125"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264"/>
            <p:cNvSpPr>
              <a:spLocks/>
            </p:cNvSpPr>
            <p:nvPr userDrawn="1"/>
          </p:nvSpPr>
          <p:spPr bwMode="auto">
            <a:xfrm>
              <a:off x="4888678" y="3380698"/>
              <a:ext cx="381615" cy="398509"/>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1791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left)">
                                      <p:cBhvr>
                                        <p:cTn id="27" dur="500"/>
                                        <p:tgtEl>
                                          <p:spTgt spid="15">
                                            <p:txEl>
                                              <p:pRg st="0" end="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Effect transition="in" filter="wipe(left)">
                                      <p:cBhvr>
                                        <p:cTn id="30" dur="500"/>
                                        <p:tgtEl>
                                          <p:spTgt spid="17">
                                            <p:txEl>
                                              <p:pRg st="0" end="0"/>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3">
                                            <p:txEl>
                                              <p:pRg st="0" end="0"/>
                                            </p:txEl>
                                          </p:spTgt>
                                        </p:tgtEl>
                                        <p:attrNameLst>
                                          <p:attrName>style.visibility</p:attrName>
                                        </p:attrNameLst>
                                      </p:cBhvr>
                                      <p:to>
                                        <p:strVal val="visible"/>
                                      </p:to>
                                    </p:set>
                                    <p:animEffect transition="in" filter="wipe(left)">
                                      <p:cBhvr>
                                        <p:cTn id="33" dur="500"/>
                                        <p:tgtEl>
                                          <p:spTgt spid="23">
                                            <p:txEl>
                                              <p:pRg st="0" end="0"/>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wipe(left)">
                                      <p:cBhvr>
                                        <p:cTn id="36" dur="500"/>
                                        <p:tgtEl>
                                          <p:spTgt spid="25">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fade">
                                      <p:cBhvr>
                                        <p:cTn id="39" dur="500"/>
                                        <p:tgtEl>
                                          <p:spTgt spid="4">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xEl>
                                              <p:pRg st="0" end="0"/>
                                            </p:txEl>
                                          </p:spTgt>
                                        </p:tgtEl>
                                        <p:attrNameLst>
                                          <p:attrName>style.visibility</p:attrName>
                                        </p:attrNameLst>
                                      </p:cBhvr>
                                      <p:to>
                                        <p:strVal val="visible"/>
                                      </p:to>
                                    </p:set>
                                    <p:animEffect transition="in" filter="fade">
                                      <p:cBhvr>
                                        <p:cTn id="45" dur="500"/>
                                        <p:tgtEl>
                                          <p:spTgt spid="22">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xEl>
                                              <p:pRg st="0" end="0"/>
                                            </p:txEl>
                                          </p:spTgt>
                                        </p:tgtEl>
                                        <p:attrNameLst>
                                          <p:attrName>style.visibility</p:attrName>
                                        </p:attrNameLst>
                                      </p:cBhvr>
                                      <p:to>
                                        <p:strVal val="visible"/>
                                      </p:to>
                                    </p:set>
                                    <p:animEffect transition="in" filter="fade">
                                      <p:cBhvr>
                                        <p:cTn id="48"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eview">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123950"/>
            <a:ext cx="2971800" cy="1676400"/>
          </a:xfrm>
          <a:prstGeom prst="rect">
            <a:avLst/>
          </a:prstGeom>
          <a:ln w="38100">
            <a:solidFill>
              <a:schemeClr val="accent2">
                <a:lumMod val="75000"/>
              </a:schemeClr>
            </a:solidFill>
          </a:ln>
          <a:effectLst>
            <a:outerShdw blurRad="63500" sx="102000" sy="102000" algn="ctr" rotWithShape="0">
              <a:prstClr val="black">
                <a:alpha val="40000"/>
              </a:prstClr>
            </a:outerShdw>
          </a:effectLst>
        </p:spPr>
        <p:txBody>
          <a:bodyPr/>
          <a:lstStyle>
            <a:lvl1pPr marL="0" indent="0">
              <a:buNone/>
              <a:defRPr sz="1600">
                <a:solidFill>
                  <a:schemeClr val="bg1"/>
                </a:solidFill>
              </a:defRPr>
            </a:lvl1pPr>
          </a:lstStyle>
          <a:p>
            <a:endParaRPr lang="en-US" dirty="0"/>
          </a:p>
        </p:txBody>
      </p:sp>
      <p:sp>
        <p:nvSpPr>
          <p:cNvPr id="6" name="Text Placeholder 3"/>
          <p:cNvSpPr>
            <a:spLocks noGrp="1"/>
          </p:cNvSpPr>
          <p:nvPr>
            <p:ph type="body" sz="quarter" idx="12" hasCustomPrompt="1"/>
          </p:nvPr>
        </p:nvSpPr>
        <p:spPr>
          <a:xfrm>
            <a:off x="3657600" y="1114424"/>
            <a:ext cx="4953000" cy="3286125"/>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73038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1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6" name="Text Placeholder 10"/>
          <p:cNvSpPr>
            <a:spLocks noGrp="1"/>
          </p:cNvSpPr>
          <p:nvPr>
            <p:ph type="body" sz="quarter" idx="22"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7" name="Picture Placeholder 4"/>
          <p:cNvSpPr>
            <a:spLocks noGrp="1"/>
          </p:cNvSpPr>
          <p:nvPr>
            <p:ph type="pic" sz="quarter" idx="23"/>
          </p:nvPr>
        </p:nvSpPr>
        <p:spPr>
          <a:xfrm>
            <a:off x="5334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0" name="Picture Placeholder 4"/>
          <p:cNvSpPr>
            <a:spLocks noGrp="1"/>
          </p:cNvSpPr>
          <p:nvPr>
            <p:ph type="pic" sz="quarter" idx="26"/>
          </p:nvPr>
        </p:nvSpPr>
        <p:spPr>
          <a:xfrm>
            <a:off x="49530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1" name="Picture Placeholder 4"/>
          <p:cNvSpPr>
            <a:spLocks noGrp="1"/>
          </p:cNvSpPr>
          <p:nvPr>
            <p:ph type="pic" sz="quarter" idx="27"/>
          </p:nvPr>
        </p:nvSpPr>
        <p:spPr>
          <a:xfrm>
            <a:off x="49530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6" name="Text Placeholder 3"/>
          <p:cNvSpPr>
            <a:spLocks noGrp="1"/>
          </p:cNvSpPr>
          <p:nvPr>
            <p:ph type="body" sz="quarter" idx="28" hasCustomPrompt="1"/>
          </p:nvPr>
        </p:nvSpPr>
        <p:spPr>
          <a:xfrm>
            <a:off x="19050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7" name="Text Placeholder 3"/>
          <p:cNvSpPr>
            <a:spLocks noGrp="1"/>
          </p:cNvSpPr>
          <p:nvPr>
            <p:ph type="body" sz="quarter" idx="29" hasCustomPrompt="1"/>
          </p:nvPr>
        </p:nvSpPr>
        <p:spPr>
          <a:xfrm>
            <a:off x="19050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8" name="Text Placeholder 3"/>
          <p:cNvSpPr>
            <a:spLocks noGrp="1"/>
          </p:cNvSpPr>
          <p:nvPr>
            <p:ph type="body" sz="quarter" idx="30" hasCustomPrompt="1"/>
          </p:nvPr>
        </p:nvSpPr>
        <p:spPr>
          <a:xfrm>
            <a:off x="63246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9" name="Text Placeholder 3"/>
          <p:cNvSpPr>
            <a:spLocks noGrp="1"/>
          </p:cNvSpPr>
          <p:nvPr>
            <p:ph type="body" sz="quarter" idx="31" hasCustomPrompt="1"/>
          </p:nvPr>
        </p:nvSpPr>
        <p:spPr>
          <a:xfrm>
            <a:off x="63246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0" name="Text Placeholder 3"/>
          <p:cNvSpPr>
            <a:spLocks noGrp="1"/>
          </p:cNvSpPr>
          <p:nvPr>
            <p:ph type="body" sz="quarter" idx="32" hasCustomPrompt="1"/>
          </p:nvPr>
        </p:nvSpPr>
        <p:spPr>
          <a:xfrm>
            <a:off x="19050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1" name="Text Placeholder 3"/>
          <p:cNvSpPr>
            <a:spLocks noGrp="1"/>
          </p:cNvSpPr>
          <p:nvPr>
            <p:ph type="body" sz="quarter" idx="33" hasCustomPrompt="1"/>
          </p:nvPr>
        </p:nvSpPr>
        <p:spPr>
          <a:xfrm>
            <a:off x="19050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2" name="Text Placeholder 3"/>
          <p:cNvSpPr>
            <a:spLocks noGrp="1"/>
          </p:cNvSpPr>
          <p:nvPr>
            <p:ph type="body" sz="quarter" idx="34" hasCustomPrompt="1"/>
          </p:nvPr>
        </p:nvSpPr>
        <p:spPr>
          <a:xfrm>
            <a:off x="63246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3" name="Text Placeholder 3"/>
          <p:cNvSpPr>
            <a:spLocks noGrp="1"/>
          </p:cNvSpPr>
          <p:nvPr>
            <p:ph type="body" sz="quarter" idx="35" hasCustomPrompt="1"/>
          </p:nvPr>
        </p:nvSpPr>
        <p:spPr>
          <a:xfrm>
            <a:off x="63246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54489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wipe(left)">
                                      <p:cBhvr>
                                        <p:cTn id="34" dur="500"/>
                                        <p:tgtEl>
                                          <p:spTgt spid="27">
                                            <p:txEl>
                                              <p:pRg st="0" end="0"/>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wipe(left)">
                                      <p:cBhvr>
                                        <p:cTn id="37" dur="500"/>
                                        <p:tgtEl>
                                          <p:spTgt spid="29">
                                            <p:txEl>
                                              <p:pRg st="0" end="0"/>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Effect transition="in" filter="wipe(left)">
                                      <p:cBhvr>
                                        <p:cTn id="40" dur="500"/>
                                        <p:tgtEl>
                                          <p:spTgt spid="31">
                                            <p:txEl>
                                              <p:pRg st="0" end="0"/>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Effect transition="in" filter="wipe(left)">
                                      <p:cBhvr>
                                        <p:cTn id="43" dur="500"/>
                                        <p:tgtEl>
                                          <p:spTgt spid="33">
                                            <p:txEl>
                                              <p:pRg st="0" end="0"/>
                                            </p:tx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6">
                                            <p:txEl>
                                              <p:pRg st="0" end="0"/>
                                            </p:txEl>
                                          </p:spTgt>
                                        </p:tgtEl>
                                        <p:attrNameLst>
                                          <p:attrName>style.visibility</p:attrName>
                                        </p:attrNameLst>
                                      </p:cBhvr>
                                      <p:to>
                                        <p:strVal val="visible"/>
                                      </p:to>
                                    </p:set>
                                    <p:animEffect transition="in" filter="fade">
                                      <p:cBhvr>
                                        <p:cTn id="47" dur="500"/>
                                        <p:tgtEl>
                                          <p:spTgt spid="26">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xEl>
                                              <p:pRg st="0" end="0"/>
                                            </p:txEl>
                                          </p:spTgt>
                                        </p:tgtEl>
                                        <p:attrNameLst>
                                          <p:attrName>style.visibility</p:attrName>
                                        </p:attrNameLst>
                                      </p:cBhvr>
                                      <p:to>
                                        <p:strVal val="visible"/>
                                      </p:to>
                                    </p:set>
                                    <p:animEffect transition="in" filter="fade">
                                      <p:cBhvr>
                                        <p:cTn id="50" dur="500"/>
                                        <p:tgtEl>
                                          <p:spTgt spid="3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xEl>
                                              <p:pRg st="0" end="0"/>
                                            </p:txEl>
                                          </p:spTgt>
                                        </p:tgtEl>
                                        <p:attrNameLst>
                                          <p:attrName>style.visibility</p:attrName>
                                        </p:attrNameLst>
                                      </p:cBhvr>
                                      <p:to>
                                        <p:strVal val="visible"/>
                                      </p:to>
                                    </p:set>
                                    <p:animEffect transition="in" filter="fade">
                                      <p:cBhvr>
                                        <p:cTn id="53" dur="500"/>
                                        <p:tgtEl>
                                          <p:spTgt spid="28">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xEl>
                                              <p:pRg st="0" end="0"/>
                                            </p:txEl>
                                          </p:spTgt>
                                        </p:tgtEl>
                                        <p:attrNameLst>
                                          <p:attrName>style.visibility</p:attrName>
                                        </p:attrNameLst>
                                      </p:cBhvr>
                                      <p:to>
                                        <p:strVal val="visible"/>
                                      </p:to>
                                    </p:set>
                                    <p:animEffect transition="in" filter="fade">
                                      <p:cBhvr>
                                        <p:cTn id="56"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20" grpId="0" animBg="1"/>
      <p:bldP spid="21" grpId="0" animBg="1"/>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st Of Feature">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2" name="Text Placeholder 2"/>
          <p:cNvSpPr>
            <a:spLocks noGrp="1"/>
          </p:cNvSpPr>
          <p:nvPr>
            <p:ph type="body" sz="quarter" idx="16"/>
          </p:nvPr>
        </p:nvSpPr>
        <p:spPr>
          <a:xfrm>
            <a:off x="533400" y="1657350"/>
            <a:ext cx="4038600" cy="28717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3"/>
          <p:cNvSpPr>
            <a:spLocks noGrp="1"/>
          </p:cNvSpPr>
          <p:nvPr>
            <p:ph type="body" sz="quarter" idx="29" hasCustomPrompt="1"/>
          </p:nvPr>
        </p:nvSpPr>
        <p:spPr>
          <a:xfrm>
            <a:off x="533400" y="1352550"/>
            <a:ext cx="40386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208623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xEl>
                                              <p:pRg st="0" end="0"/>
                                            </p:txEl>
                                          </p:spTgt>
                                        </p:tgtEl>
                                        <p:attrNameLst>
                                          <p:attrName>style.visibility</p:attrName>
                                        </p:attrNameLst>
                                      </p:cBhvr>
                                      <p:to>
                                        <p:strVal val="visible"/>
                                      </p:to>
                                    </p:set>
                                    <p:animEffect transition="in" filter="fade">
                                      <p:cBhvr>
                                        <p:cTn id="14" dur="500"/>
                                        <p:tgtEl>
                                          <p:spTgt spid="2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fade">
                                      <p:cBhvr>
                                        <p:cTn id="20" dur="500"/>
                                        <p:tgtEl>
                                          <p:spTgt spid="22">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xEl>
                                              <p:pRg st="2" end="2"/>
                                            </p:txEl>
                                          </p:spTgt>
                                        </p:tgtEl>
                                        <p:attrNameLst>
                                          <p:attrName>style.visibility</p:attrName>
                                        </p:attrNameLst>
                                      </p:cBhvr>
                                      <p:to>
                                        <p:strVal val="visible"/>
                                      </p:to>
                                    </p:set>
                                    <p:animEffect transition="in" filter="fade">
                                      <p:cBhvr>
                                        <p:cTn id="23" dur="500"/>
                                        <p:tgtEl>
                                          <p:spTgt spid="2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xEl>
                                              <p:pRg st="3" end="3"/>
                                            </p:txEl>
                                          </p:spTgt>
                                        </p:tgtEl>
                                        <p:attrNameLst>
                                          <p:attrName>style.visibility</p:attrName>
                                        </p:attrNameLst>
                                      </p:cBhvr>
                                      <p:to>
                                        <p:strVal val="visible"/>
                                      </p:to>
                                    </p:set>
                                    <p:animEffect transition="in" filter="fade">
                                      <p:cBhvr>
                                        <p:cTn id="26" dur="500"/>
                                        <p:tgtEl>
                                          <p:spTgt spid="22">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stum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204681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allery 2">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4"/>
          <p:cNvSpPr>
            <a:spLocks noGrp="1"/>
          </p:cNvSpPr>
          <p:nvPr>
            <p:ph type="pic" sz="quarter" idx="10"/>
          </p:nvPr>
        </p:nvSpPr>
        <p:spPr>
          <a:xfrm>
            <a:off x="3810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5" name="Picture Placeholder 4"/>
          <p:cNvSpPr>
            <a:spLocks noGrp="1"/>
          </p:cNvSpPr>
          <p:nvPr>
            <p:ph type="pic" sz="quarter" idx="24"/>
          </p:nvPr>
        </p:nvSpPr>
        <p:spPr>
          <a:xfrm>
            <a:off x="3810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29" name="Picture Placeholder 4"/>
          <p:cNvSpPr>
            <a:spLocks noGrp="1"/>
          </p:cNvSpPr>
          <p:nvPr>
            <p:ph type="pic" sz="quarter" idx="25"/>
          </p:nvPr>
        </p:nvSpPr>
        <p:spPr>
          <a:xfrm>
            <a:off x="24982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0" name="Picture Placeholder 4"/>
          <p:cNvSpPr>
            <a:spLocks noGrp="1"/>
          </p:cNvSpPr>
          <p:nvPr>
            <p:ph type="pic" sz="quarter" idx="26"/>
          </p:nvPr>
        </p:nvSpPr>
        <p:spPr>
          <a:xfrm>
            <a:off x="24982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1"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3" name="Picture Placeholder 4"/>
          <p:cNvSpPr>
            <a:spLocks noGrp="1"/>
          </p:cNvSpPr>
          <p:nvPr>
            <p:ph type="pic" sz="quarter" idx="27"/>
          </p:nvPr>
        </p:nvSpPr>
        <p:spPr>
          <a:xfrm>
            <a:off x="46154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4" name="Picture Placeholder 4"/>
          <p:cNvSpPr>
            <a:spLocks noGrp="1"/>
          </p:cNvSpPr>
          <p:nvPr>
            <p:ph type="pic" sz="quarter" idx="28"/>
          </p:nvPr>
        </p:nvSpPr>
        <p:spPr>
          <a:xfrm>
            <a:off x="46154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5"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7" name="Picture Placeholder 4"/>
          <p:cNvSpPr>
            <a:spLocks noGrp="1"/>
          </p:cNvSpPr>
          <p:nvPr>
            <p:ph type="pic" sz="quarter" idx="29"/>
          </p:nvPr>
        </p:nvSpPr>
        <p:spPr>
          <a:xfrm>
            <a:off x="67326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8" name="Picture Placeholder 4"/>
          <p:cNvSpPr>
            <a:spLocks noGrp="1"/>
          </p:cNvSpPr>
          <p:nvPr>
            <p:ph type="pic" sz="quarter" idx="30"/>
          </p:nvPr>
        </p:nvSpPr>
        <p:spPr>
          <a:xfrm>
            <a:off x="67326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37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par>
                                <p:cTn id="32" presetID="53" presetClass="entr" presetSubtype="16" fill="hold" grpId="0" nodeType="withEffect" nodePh="1">
                                  <p:stCondLst>
                                    <p:cond delay="0"/>
                                  </p:stCondLst>
                                  <p:endCondLst>
                                    <p:cond evt="begin" delay="0">
                                      <p:tn val="32"/>
                                    </p:cond>
                                  </p:end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par>
                                <p:cTn id="37" presetID="53" presetClass="entr" presetSubtype="16" fill="hold" grpId="0" nodeType="withEffect" nodePh="1">
                                  <p:stCondLst>
                                    <p:cond delay="0"/>
                                  </p:stCondLst>
                                  <p:endCondLst>
                                    <p:cond evt="begin" delay="0">
                                      <p:tn val="37"/>
                                    </p:cond>
                                  </p:end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Effect transition="in" filter="fade">
                                      <p:cBhvr>
                                        <p:cTn id="41" dur="500"/>
                                        <p:tgtEl>
                                          <p:spTgt spid="30"/>
                                        </p:tgtEl>
                                      </p:cBhvr>
                                    </p:animEffect>
                                  </p:childTnLst>
                                </p:cTn>
                              </p:par>
                              <p:par>
                                <p:cTn id="42" presetID="53" presetClass="entr" presetSubtype="16" fill="hold" grpId="0" nodeType="withEffect" nodePh="1">
                                  <p:stCondLst>
                                    <p:cond delay="0"/>
                                  </p:stCondLst>
                                  <p:endCondLst>
                                    <p:cond evt="begin" delay="0">
                                      <p:tn val="42"/>
                                    </p:cond>
                                  </p:end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par>
                                <p:cTn id="47" presetID="53" presetClass="entr" presetSubtype="16" fill="hold" grpId="0" nodeType="withEffect" nodePh="1">
                                  <p:stCondLst>
                                    <p:cond delay="0"/>
                                  </p:stCondLst>
                                  <p:endCondLst>
                                    <p:cond evt="begin" delay="0">
                                      <p:tn val="47"/>
                                    </p:cond>
                                  </p:endCondLst>
                                  <p:childTnLst>
                                    <p:set>
                                      <p:cBhvr>
                                        <p:cTn id="48" dur="1" fill="hold">
                                          <p:stCondLst>
                                            <p:cond delay="0"/>
                                          </p:stCondLst>
                                        </p:cTn>
                                        <p:tgtEl>
                                          <p:spTgt spid="38"/>
                                        </p:tgtEl>
                                        <p:attrNameLst>
                                          <p:attrName>style.visibility</p:attrName>
                                        </p:attrNameLst>
                                      </p:cBhvr>
                                      <p:to>
                                        <p:strVal val="visible"/>
                                      </p:to>
                                    </p:set>
                                    <p:anim calcmode="lin" valueType="num">
                                      <p:cBhvr>
                                        <p:cTn id="49" dur="500" fill="hold"/>
                                        <p:tgtEl>
                                          <p:spTgt spid="38"/>
                                        </p:tgtEl>
                                        <p:attrNameLst>
                                          <p:attrName>ppt_w</p:attrName>
                                        </p:attrNameLst>
                                      </p:cBhvr>
                                      <p:tavLst>
                                        <p:tav tm="0">
                                          <p:val>
                                            <p:fltVal val="0"/>
                                          </p:val>
                                        </p:tav>
                                        <p:tav tm="100000">
                                          <p:val>
                                            <p:strVal val="#ppt_w"/>
                                          </p:val>
                                        </p:tav>
                                      </p:tavLst>
                                    </p:anim>
                                    <p:anim calcmode="lin" valueType="num">
                                      <p:cBhvr>
                                        <p:cTn id="50" dur="500" fill="hold"/>
                                        <p:tgtEl>
                                          <p:spTgt spid="38"/>
                                        </p:tgtEl>
                                        <p:attrNameLst>
                                          <p:attrName>ppt_h</p:attrName>
                                        </p:attrNameLst>
                                      </p:cBhvr>
                                      <p:tavLst>
                                        <p:tav tm="0">
                                          <p:val>
                                            <p:fltVal val="0"/>
                                          </p:val>
                                        </p:tav>
                                        <p:tav tm="100000">
                                          <p:val>
                                            <p:strVal val="#ppt_h"/>
                                          </p:val>
                                        </p:tav>
                                      </p:tavLst>
                                    </p:anim>
                                    <p:animEffect transition="in" filter="fade">
                                      <p:cBhvr>
                                        <p:cTn id="51" dur="500"/>
                                        <p:tgtEl>
                                          <p:spTgt spid="38"/>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5" grpId="0"/>
      <p:bldP spid="29" grpId="0"/>
      <p:bldP spid="30" grpId="0"/>
      <p:bldP spid="33" grpId="0"/>
      <p:bldP spid="34" grpId="0"/>
      <p:bldP spid="37" grpId="0"/>
      <p:bldP spid="38"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cription and Shap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24" hasCustomPrompt="1"/>
          </p:nvPr>
        </p:nvSpPr>
        <p:spPr>
          <a:xfrm>
            <a:off x="1066800" y="17335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ext Placeholder 10"/>
          <p:cNvSpPr>
            <a:spLocks noGrp="1"/>
          </p:cNvSpPr>
          <p:nvPr>
            <p:ph type="body" sz="quarter" idx="25" hasCustomPrompt="1"/>
          </p:nvPr>
        </p:nvSpPr>
        <p:spPr>
          <a:xfrm>
            <a:off x="1066800" y="15049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
        <p:nvSpPr>
          <p:cNvPr id="6" name="Text Placeholder 10"/>
          <p:cNvSpPr>
            <a:spLocks noGrp="1"/>
          </p:cNvSpPr>
          <p:nvPr>
            <p:ph type="body" sz="quarter" idx="26" hasCustomPrompt="1"/>
          </p:nvPr>
        </p:nvSpPr>
        <p:spPr>
          <a:xfrm>
            <a:off x="1066800" y="31051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7" hasCustomPrompt="1"/>
          </p:nvPr>
        </p:nvSpPr>
        <p:spPr>
          <a:xfrm>
            <a:off x="1066800" y="28765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6627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left)">
                                      <p:cBhvr>
                                        <p:cTn id="14" dur="500"/>
                                        <p:tgtEl>
                                          <p:spTgt spid="5">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wipe(left)">
                                      <p:cBhvr>
                                        <p:cTn id="20" dur="500"/>
                                        <p:tgtEl>
                                          <p:spTgt spid="4">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wipe(left)">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22" presetClass="entr" presetSubtype="8"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500"/>
                        <p:tgtEl>
                          <p:spTgt spid="4"/>
                        </p:tgtEl>
                      </p:cBhvr>
                    </p:animEffect>
                  </p:childTnLst>
                </p:cTn>
              </p:par>
            </p:tnLst>
          </p:tmpl>
        </p:tmplLst>
      </p:bldP>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9" grpId="0" build="p">
        <p:tmplLst>
          <p:tmpl lvl="1">
            <p:tnLst>
              <p:par>
                <p:cTn presetID="22" presetClass="entr" presetSubtype="8"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57150"/>
            <a:ext cx="9144000" cy="4572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609600" y="57150"/>
            <a:ext cx="2590800" cy="457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a:spLocks noGrp="1"/>
          </p:cNvSpPr>
          <p:nvPr>
            <p:ph type="ctrTitle" hasCustomPrompt="1"/>
          </p:nvPr>
        </p:nvSpPr>
        <p:spPr>
          <a:xfrm>
            <a:off x="3352801" y="2453786"/>
            <a:ext cx="5791199" cy="498964"/>
          </a:xfrm>
          <a:prstGeom prst="rect">
            <a:avLst/>
          </a:prstGeom>
        </p:spPr>
        <p:txBody>
          <a:bodyPr wrap="square" anchor="t" anchorCtr="0">
            <a:noAutofit/>
          </a:bodyPr>
          <a:lstStyle>
            <a:lvl1pPr algn="l">
              <a:lnSpc>
                <a:spcPct val="90000"/>
              </a:lnSpc>
              <a:defRPr sz="40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6" name="Text Placeholder 10"/>
          <p:cNvSpPr>
            <a:spLocks noGrp="1"/>
          </p:cNvSpPr>
          <p:nvPr>
            <p:ph type="body" sz="quarter" idx="23" hasCustomPrompt="1"/>
          </p:nvPr>
        </p:nvSpPr>
        <p:spPr>
          <a:xfrm>
            <a:off x="3352800" y="2800350"/>
            <a:ext cx="5791200" cy="609600"/>
          </a:xfrm>
          <a:prstGeom prst="rect">
            <a:avLst/>
          </a:prstGeom>
        </p:spPr>
        <p:txBody>
          <a:bodyPr anchor="ctr">
            <a:noAutofit/>
          </a:bodyPr>
          <a:lstStyle>
            <a:lvl1pPr marL="0" indent="0">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339889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ating Slides">
    <p:spTree>
      <p:nvGrpSpPr>
        <p:cNvPr id="1" name=""/>
        <p:cNvGrpSpPr/>
        <p:nvPr/>
      </p:nvGrpSpPr>
      <p:grpSpPr>
        <a:xfrm>
          <a:off x="0" y="0"/>
          <a:ext cx="0" cy="0"/>
          <a:chOff x="0" y="0"/>
          <a:chExt cx="0" cy="0"/>
        </a:xfrm>
      </p:grpSpPr>
      <p:sp>
        <p:nvSpPr>
          <p:cNvPr id="3" name="Rectangle 2"/>
          <p:cNvSpPr/>
          <p:nvPr userDrawn="1"/>
        </p:nvSpPr>
        <p:spPr>
          <a:xfrm>
            <a:off x="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612648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06324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43"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8" hasCustomPrompt="1"/>
          </p:nvPr>
        </p:nvSpPr>
        <p:spPr>
          <a:xfrm>
            <a:off x="228599"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9" hasCustomPrompt="1"/>
          </p:nvPr>
        </p:nvSpPr>
        <p:spPr>
          <a:xfrm>
            <a:off x="228599"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6" name="Text Placeholder 10"/>
          <p:cNvSpPr>
            <a:spLocks noGrp="1"/>
          </p:cNvSpPr>
          <p:nvPr>
            <p:ph type="body" sz="quarter" idx="40" hasCustomPrompt="1"/>
          </p:nvPr>
        </p:nvSpPr>
        <p:spPr>
          <a:xfrm>
            <a:off x="228599"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7" name="Text Placeholder 10"/>
          <p:cNvSpPr>
            <a:spLocks noGrp="1"/>
          </p:cNvSpPr>
          <p:nvPr>
            <p:ph type="body" sz="quarter" idx="41" hasCustomPrompt="1"/>
          </p:nvPr>
        </p:nvSpPr>
        <p:spPr>
          <a:xfrm>
            <a:off x="228599"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8" name="Text Placeholder 10"/>
          <p:cNvSpPr>
            <a:spLocks noGrp="1"/>
          </p:cNvSpPr>
          <p:nvPr>
            <p:ph type="body" sz="quarter" idx="42" hasCustomPrompt="1"/>
          </p:nvPr>
        </p:nvSpPr>
        <p:spPr>
          <a:xfrm>
            <a:off x="2590799"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49" name="Text Placeholder 10"/>
          <p:cNvSpPr>
            <a:spLocks noGrp="1"/>
          </p:cNvSpPr>
          <p:nvPr>
            <p:ph type="body" sz="quarter" idx="43" hasCustomPrompt="1"/>
          </p:nvPr>
        </p:nvSpPr>
        <p:spPr>
          <a:xfrm>
            <a:off x="2590800"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0" name="Text Placeholder 10"/>
          <p:cNvSpPr>
            <a:spLocks noGrp="1"/>
          </p:cNvSpPr>
          <p:nvPr>
            <p:ph type="body" sz="quarter" idx="44" hasCustomPrompt="1"/>
          </p:nvPr>
        </p:nvSpPr>
        <p:spPr>
          <a:xfrm>
            <a:off x="2590800"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1" name="Text Placeholder 10"/>
          <p:cNvSpPr>
            <a:spLocks noGrp="1"/>
          </p:cNvSpPr>
          <p:nvPr>
            <p:ph type="body" sz="quarter" idx="45" hasCustomPrompt="1"/>
          </p:nvPr>
        </p:nvSpPr>
        <p:spPr>
          <a:xfrm>
            <a:off x="2596342"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6" name="Text Placeholder 10"/>
          <p:cNvSpPr>
            <a:spLocks noGrp="1"/>
          </p:cNvSpPr>
          <p:nvPr>
            <p:ph type="body" sz="quarter" idx="46" hasCustomPrompt="1"/>
          </p:nvPr>
        </p:nvSpPr>
        <p:spPr>
          <a:xfrm>
            <a:off x="3301536"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7" name="Text Placeholder 10"/>
          <p:cNvSpPr>
            <a:spLocks noGrp="1"/>
          </p:cNvSpPr>
          <p:nvPr>
            <p:ph type="body" sz="quarter" idx="47" hasCustomPrompt="1"/>
          </p:nvPr>
        </p:nvSpPr>
        <p:spPr>
          <a:xfrm>
            <a:off x="3301536"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8" name="Text Placeholder 10"/>
          <p:cNvSpPr>
            <a:spLocks noGrp="1"/>
          </p:cNvSpPr>
          <p:nvPr>
            <p:ph type="body" sz="quarter" idx="48" hasCustomPrompt="1"/>
          </p:nvPr>
        </p:nvSpPr>
        <p:spPr>
          <a:xfrm>
            <a:off x="3301536"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9" name="Text Placeholder 10"/>
          <p:cNvSpPr>
            <a:spLocks noGrp="1"/>
          </p:cNvSpPr>
          <p:nvPr>
            <p:ph type="body" sz="quarter" idx="49" hasCustomPrompt="1"/>
          </p:nvPr>
        </p:nvSpPr>
        <p:spPr>
          <a:xfrm>
            <a:off x="3301536"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0" name="Text Placeholder 10"/>
          <p:cNvSpPr>
            <a:spLocks noGrp="1"/>
          </p:cNvSpPr>
          <p:nvPr>
            <p:ph type="body" sz="quarter" idx="50" hasCustomPrompt="1"/>
          </p:nvPr>
        </p:nvSpPr>
        <p:spPr>
          <a:xfrm>
            <a:off x="5663736"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1" name="Text Placeholder 10"/>
          <p:cNvSpPr>
            <a:spLocks noGrp="1"/>
          </p:cNvSpPr>
          <p:nvPr>
            <p:ph type="body" sz="quarter" idx="51" hasCustomPrompt="1"/>
          </p:nvPr>
        </p:nvSpPr>
        <p:spPr>
          <a:xfrm>
            <a:off x="5663737"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2" name="Text Placeholder 10"/>
          <p:cNvSpPr>
            <a:spLocks noGrp="1"/>
          </p:cNvSpPr>
          <p:nvPr>
            <p:ph type="body" sz="quarter" idx="52" hasCustomPrompt="1"/>
          </p:nvPr>
        </p:nvSpPr>
        <p:spPr>
          <a:xfrm>
            <a:off x="5663737"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3" name="Text Placeholder 10"/>
          <p:cNvSpPr>
            <a:spLocks noGrp="1"/>
          </p:cNvSpPr>
          <p:nvPr>
            <p:ph type="body" sz="quarter" idx="53" hasCustomPrompt="1"/>
          </p:nvPr>
        </p:nvSpPr>
        <p:spPr>
          <a:xfrm>
            <a:off x="5669279"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8" name="Text Placeholder 10"/>
          <p:cNvSpPr>
            <a:spLocks noGrp="1"/>
          </p:cNvSpPr>
          <p:nvPr>
            <p:ph type="body" sz="quarter" idx="54" hasCustomPrompt="1"/>
          </p:nvPr>
        </p:nvSpPr>
        <p:spPr>
          <a:xfrm>
            <a:off x="6357852" y="330049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9" name="Text Placeholder 10"/>
          <p:cNvSpPr>
            <a:spLocks noGrp="1"/>
          </p:cNvSpPr>
          <p:nvPr>
            <p:ph type="body" sz="quarter" idx="55" hasCustomPrompt="1"/>
          </p:nvPr>
        </p:nvSpPr>
        <p:spPr>
          <a:xfrm>
            <a:off x="6357852" y="357758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0" name="Text Placeholder 10"/>
          <p:cNvSpPr>
            <a:spLocks noGrp="1"/>
          </p:cNvSpPr>
          <p:nvPr>
            <p:ph type="body" sz="quarter" idx="56" hasCustomPrompt="1"/>
          </p:nvPr>
        </p:nvSpPr>
        <p:spPr>
          <a:xfrm>
            <a:off x="6357852" y="385052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1" name="Text Placeholder 10"/>
          <p:cNvSpPr>
            <a:spLocks noGrp="1"/>
          </p:cNvSpPr>
          <p:nvPr>
            <p:ph type="body" sz="quarter" idx="57" hasCustomPrompt="1"/>
          </p:nvPr>
        </p:nvSpPr>
        <p:spPr>
          <a:xfrm>
            <a:off x="6357852" y="412761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2" name="Text Placeholder 10"/>
          <p:cNvSpPr>
            <a:spLocks noGrp="1"/>
          </p:cNvSpPr>
          <p:nvPr>
            <p:ph type="body" sz="quarter" idx="58" hasCustomPrompt="1"/>
          </p:nvPr>
        </p:nvSpPr>
        <p:spPr>
          <a:xfrm>
            <a:off x="8720052" y="330049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3" name="Text Placeholder 10"/>
          <p:cNvSpPr>
            <a:spLocks noGrp="1"/>
          </p:cNvSpPr>
          <p:nvPr>
            <p:ph type="body" sz="quarter" idx="59" hasCustomPrompt="1"/>
          </p:nvPr>
        </p:nvSpPr>
        <p:spPr>
          <a:xfrm>
            <a:off x="8720053" y="357758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4" name="Text Placeholder 10"/>
          <p:cNvSpPr>
            <a:spLocks noGrp="1"/>
          </p:cNvSpPr>
          <p:nvPr>
            <p:ph type="body" sz="quarter" idx="60" hasCustomPrompt="1"/>
          </p:nvPr>
        </p:nvSpPr>
        <p:spPr>
          <a:xfrm>
            <a:off x="8720053" y="385052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5" name="Text Placeholder 10"/>
          <p:cNvSpPr>
            <a:spLocks noGrp="1"/>
          </p:cNvSpPr>
          <p:nvPr>
            <p:ph type="body" sz="quarter" idx="61" hasCustomPrompt="1"/>
          </p:nvPr>
        </p:nvSpPr>
        <p:spPr>
          <a:xfrm>
            <a:off x="8725595" y="412761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Tree>
    <p:extLst>
      <p:ext uri="{BB962C8B-B14F-4D97-AF65-F5344CB8AC3E}">
        <p14:creationId xmlns:p14="http://schemas.microsoft.com/office/powerpoint/2010/main" val="162546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xEl>
                                              <p:pRg st="0" end="0"/>
                                            </p:txEl>
                                          </p:spTgt>
                                        </p:tgtEl>
                                        <p:attrNameLst>
                                          <p:attrName>style.visibility</p:attrName>
                                        </p:attrNameLst>
                                      </p:cBhvr>
                                      <p:to>
                                        <p:strVal val="visible"/>
                                      </p:to>
                                    </p:set>
                                    <p:animEffect transition="in" filter="fade">
                                      <p:cBhvr>
                                        <p:cTn id="10" dur="500"/>
                                        <p:tgtEl>
                                          <p:spTgt spid="43">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42" grpId="0"/>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5"/>
          <p:cNvSpPr>
            <a:spLocks noGrp="1"/>
          </p:cNvSpPr>
          <p:nvPr>
            <p:ph type="pic" sz="quarter" idx="10"/>
          </p:nvPr>
        </p:nvSpPr>
        <p:spPr>
          <a:xfrm>
            <a:off x="1678604" y="2358390"/>
            <a:ext cx="1005840" cy="1005840"/>
          </a:xfrm>
          <a:prstGeom prst="rect">
            <a:avLst/>
          </a:prstGeom>
        </p:spPr>
        <p:txBody>
          <a:bodyPr/>
          <a:lstStyle>
            <a:lvl1pPr marL="0" indent="0" algn="ctr">
              <a:buNone/>
              <a:defRPr sz="800"/>
            </a:lvl1pPr>
          </a:lstStyle>
          <a:p>
            <a:endParaRPr lang="en-US" dirty="0"/>
          </a:p>
        </p:txBody>
      </p:sp>
      <p:sp>
        <p:nvSpPr>
          <p:cNvPr id="6" name="Rectangle 5"/>
          <p:cNvSpPr/>
          <p:nvPr userDrawn="1"/>
        </p:nvSpPr>
        <p:spPr>
          <a:xfrm>
            <a:off x="3683306" y="2358390"/>
            <a:ext cx="1005840" cy="100584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Picture Placeholder 5"/>
          <p:cNvSpPr>
            <a:spLocks noGrp="1"/>
          </p:cNvSpPr>
          <p:nvPr>
            <p:ph type="pic" sz="quarter" idx="24"/>
          </p:nvPr>
        </p:nvSpPr>
        <p:spPr>
          <a:xfrm>
            <a:off x="4689146" y="2358390"/>
            <a:ext cx="1005840" cy="1005840"/>
          </a:xfrm>
          <a:prstGeom prst="rect">
            <a:avLst/>
          </a:prstGeom>
        </p:spPr>
        <p:txBody>
          <a:bodyPr/>
          <a:lstStyle>
            <a:lvl1pPr marL="0" indent="0" algn="ctr">
              <a:buNone/>
              <a:defRPr sz="800"/>
            </a:lvl1pPr>
          </a:lstStyle>
          <a:p>
            <a:endParaRPr lang="en-US" dirty="0"/>
          </a:p>
        </p:txBody>
      </p:sp>
      <p:sp>
        <p:nvSpPr>
          <p:cNvPr id="10" name="Picture Placeholder 5"/>
          <p:cNvSpPr>
            <a:spLocks noGrp="1"/>
          </p:cNvSpPr>
          <p:nvPr>
            <p:ph type="pic" sz="quarter" idx="25"/>
          </p:nvPr>
        </p:nvSpPr>
        <p:spPr>
          <a:xfrm>
            <a:off x="5688008" y="2358390"/>
            <a:ext cx="1005840" cy="1005840"/>
          </a:xfrm>
          <a:prstGeom prst="rect">
            <a:avLst/>
          </a:prstGeom>
        </p:spPr>
        <p:txBody>
          <a:bodyPr/>
          <a:lstStyle>
            <a:lvl1pPr marL="0" indent="0" algn="ctr">
              <a:buNone/>
              <a:defRPr sz="800"/>
            </a:lvl1pPr>
          </a:lstStyle>
          <a:p>
            <a:endParaRPr lang="en-US" dirty="0"/>
          </a:p>
        </p:txBody>
      </p:sp>
      <p:sp>
        <p:nvSpPr>
          <p:cNvPr id="11" name="Rectangle 10"/>
          <p:cNvSpPr/>
          <p:nvPr userDrawn="1"/>
        </p:nvSpPr>
        <p:spPr>
          <a:xfrm>
            <a:off x="6690360" y="235839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p:cNvSpPr/>
          <p:nvPr userDrawn="1"/>
        </p:nvSpPr>
        <p:spPr>
          <a:xfrm>
            <a:off x="5688008" y="1352550"/>
            <a:ext cx="1005840" cy="100584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Picture Placeholder 5"/>
          <p:cNvSpPr>
            <a:spLocks noGrp="1"/>
          </p:cNvSpPr>
          <p:nvPr>
            <p:ph type="pic" sz="quarter" idx="26"/>
          </p:nvPr>
        </p:nvSpPr>
        <p:spPr>
          <a:xfrm>
            <a:off x="4685657" y="1352550"/>
            <a:ext cx="1005840" cy="1005840"/>
          </a:xfrm>
          <a:prstGeom prst="rect">
            <a:avLst/>
          </a:prstGeom>
        </p:spPr>
        <p:txBody>
          <a:bodyPr/>
          <a:lstStyle>
            <a:lvl1pPr marL="0" indent="0" algn="ctr">
              <a:buNone/>
              <a:defRPr sz="800"/>
            </a:lvl1pPr>
          </a:lstStyle>
          <a:p>
            <a:endParaRPr lang="en-US" dirty="0"/>
          </a:p>
        </p:txBody>
      </p:sp>
      <p:sp>
        <p:nvSpPr>
          <p:cNvPr id="14" name="Picture Placeholder 5"/>
          <p:cNvSpPr>
            <a:spLocks noGrp="1"/>
          </p:cNvSpPr>
          <p:nvPr>
            <p:ph type="pic" sz="quarter" idx="27"/>
          </p:nvPr>
        </p:nvSpPr>
        <p:spPr>
          <a:xfrm>
            <a:off x="3683306" y="1352550"/>
            <a:ext cx="1005840" cy="1005840"/>
          </a:xfrm>
          <a:prstGeom prst="rect">
            <a:avLst/>
          </a:prstGeom>
        </p:spPr>
        <p:txBody>
          <a:bodyPr/>
          <a:lstStyle>
            <a:lvl1pPr marL="0" indent="0" algn="ctr">
              <a:buNone/>
              <a:defRPr sz="800"/>
            </a:lvl1pPr>
          </a:lstStyle>
          <a:p>
            <a:endParaRPr lang="en-US" dirty="0"/>
          </a:p>
        </p:txBody>
      </p:sp>
      <p:sp>
        <p:nvSpPr>
          <p:cNvPr id="15" name="Picture Placeholder 5"/>
          <p:cNvSpPr>
            <a:spLocks noGrp="1"/>
          </p:cNvSpPr>
          <p:nvPr>
            <p:ph type="pic" sz="quarter" idx="28"/>
          </p:nvPr>
        </p:nvSpPr>
        <p:spPr>
          <a:xfrm>
            <a:off x="6690360" y="3360420"/>
            <a:ext cx="1005840" cy="1005840"/>
          </a:xfrm>
          <a:prstGeom prst="rect">
            <a:avLst/>
          </a:prstGeom>
        </p:spPr>
        <p:txBody>
          <a:bodyPr/>
          <a:lstStyle>
            <a:lvl1pPr marL="0" indent="0" algn="ctr">
              <a:buNone/>
              <a:defRPr sz="800"/>
            </a:lvl1pPr>
          </a:lstStyle>
          <a:p>
            <a:endParaRPr lang="en-US" dirty="0"/>
          </a:p>
        </p:txBody>
      </p:sp>
      <p:sp>
        <p:nvSpPr>
          <p:cNvPr id="16" name="Rectangle 15"/>
          <p:cNvSpPr/>
          <p:nvPr userDrawn="1"/>
        </p:nvSpPr>
        <p:spPr>
          <a:xfrm>
            <a:off x="5688008" y="3360420"/>
            <a:ext cx="1005840" cy="100584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Rectangle 16"/>
          <p:cNvSpPr/>
          <p:nvPr userDrawn="1"/>
        </p:nvSpPr>
        <p:spPr>
          <a:xfrm>
            <a:off x="2677466" y="135255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Picture Placeholder 5"/>
          <p:cNvSpPr>
            <a:spLocks noGrp="1"/>
          </p:cNvSpPr>
          <p:nvPr>
            <p:ph type="pic" sz="quarter" idx="29"/>
          </p:nvPr>
        </p:nvSpPr>
        <p:spPr>
          <a:xfrm>
            <a:off x="4689146" y="3360420"/>
            <a:ext cx="1005840" cy="1005840"/>
          </a:xfrm>
          <a:prstGeom prst="rect">
            <a:avLst/>
          </a:prstGeom>
        </p:spPr>
        <p:txBody>
          <a:bodyPr/>
          <a:lstStyle>
            <a:lvl1pPr marL="0" indent="0" algn="ctr">
              <a:buNone/>
              <a:defRPr sz="800"/>
            </a:lvl1pPr>
          </a:lstStyle>
          <a:p>
            <a:endParaRPr lang="en-US" dirty="0"/>
          </a:p>
        </p:txBody>
      </p:sp>
      <p:sp>
        <p:nvSpPr>
          <p:cNvPr id="19" name="Rectangle 18"/>
          <p:cNvSpPr/>
          <p:nvPr userDrawn="1"/>
        </p:nvSpPr>
        <p:spPr>
          <a:xfrm>
            <a:off x="685800" y="2358390"/>
            <a:ext cx="1005840" cy="100584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Picture Placeholder 5"/>
          <p:cNvSpPr>
            <a:spLocks noGrp="1"/>
          </p:cNvSpPr>
          <p:nvPr>
            <p:ph type="pic" sz="quarter" idx="30"/>
          </p:nvPr>
        </p:nvSpPr>
        <p:spPr>
          <a:xfrm>
            <a:off x="2677466" y="2358390"/>
            <a:ext cx="1005840" cy="1005840"/>
          </a:xfrm>
          <a:prstGeom prst="rect">
            <a:avLst/>
          </a:prstGeom>
        </p:spPr>
        <p:txBody>
          <a:bodyPr/>
          <a:lstStyle>
            <a:lvl1pPr marL="0" indent="0" algn="ctr">
              <a:buNone/>
              <a:defRPr sz="800"/>
            </a:lvl1pPr>
          </a:lstStyle>
          <a:p>
            <a:endParaRPr lang="en-US" dirty="0"/>
          </a:p>
        </p:txBody>
      </p:sp>
      <p:grpSp>
        <p:nvGrpSpPr>
          <p:cNvPr id="21" name="Group 20"/>
          <p:cNvGrpSpPr/>
          <p:nvPr userDrawn="1"/>
        </p:nvGrpSpPr>
        <p:grpSpPr>
          <a:xfrm>
            <a:off x="6068098" y="3613149"/>
            <a:ext cx="245660" cy="394421"/>
            <a:chOff x="5916613" y="2212975"/>
            <a:chExt cx="571500" cy="917575"/>
          </a:xfrm>
          <a:solidFill>
            <a:schemeClr val="bg1">
              <a:lumMod val="95000"/>
            </a:schemeClr>
          </a:solidFill>
        </p:grpSpPr>
        <p:sp>
          <p:nvSpPr>
            <p:cNvPr id="22" name="Freeform 109"/>
            <p:cNvSpPr>
              <a:spLocks/>
            </p:cNvSpPr>
            <p:nvPr/>
          </p:nvSpPr>
          <p:spPr bwMode="auto">
            <a:xfrm>
              <a:off x="5916613" y="2479675"/>
              <a:ext cx="571500" cy="650875"/>
            </a:xfrm>
            <a:custGeom>
              <a:avLst/>
              <a:gdLst>
                <a:gd name="T0" fmla="*/ 360 w 360"/>
                <a:gd name="T1" fmla="*/ 128 h 410"/>
                <a:gd name="T2" fmla="*/ 360 w 360"/>
                <a:gd name="T3" fmla="*/ 22 h 410"/>
                <a:gd name="T4" fmla="*/ 354 w 360"/>
                <a:gd name="T5" fmla="*/ 6 h 410"/>
                <a:gd name="T6" fmla="*/ 336 w 360"/>
                <a:gd name="T7" fmla="*/ 0 h 410"/>
                <a:gd name="T8" fmla="*/ 320 w 360"/>
                <a:gd name="T9" fmla="*/ 6 h 410"/>
                <a:gd name="T10" fmla="*/ 312 w 360"/>
                <a:gd name="T11" fmla="*/ 22 h 410"/>
                <a:gd name="T12" fmla="*/ 312 w 360"/>
                <a:gd name="T13" fmla="*/ 128 h 410"/>
                <a:gd name="T14" fmla="*/ 312 w 360"/>
                <a:gd name="T15" fmla="*/ 142 h 410"/>
                <a:gd name="T16" fmla="*/ 308 w 360"/>
                <a:gd name="T17" fmla="*/ 166 h 410"/>
                <a:gd name="T18" fmla="*/ 298 w 360"/>
                <a:gd name="T19" fmla="*/ 190 h 410"/>
                <a:gd name="T20" fmla="*/ 276 w 360"/>
                <a:gd name="T21" fmla="*/ 220 h 410"/>
                <a:gd name="T22" fmla="*/ 246 w 360"/>
                <a:gd name="T23" fmla="*/ 242 h 410"/>
                <a:gd name="T24" fmla="*/ 222 w 360"/>
                <a:gd name="T25" fmla="*/ 252 h 410"/>
                <a:gd name="T26" fmla="*/ 198 w 360"/>
                <a:gd name="T27" fmla="*/ 256 h 410"/>
                <a:gd name="T28" fmla="*/ 184 w 360"/>
                <a:gd name="T29" fmla="*/ 256 h 410"/>
                <a:gd name="T30" fmla="*/ 180 w 360"/>
                <a:gd name="T31" fmla="*/ 256 h 410"/>
                <a:gd name="T32" fmla="*/ 180 w 360"/>
                <a:gd name="T33" fmla="*/ 256 h 410"/>
                <a:gd name="T34" fmla="*/ 178 w 360"/>
                <a:gd name="T35" fmla="*/ 256 h 410"/>
                <a:gd name="T36" fmla="*/ 152 w 360"/>
                <a:gd name="T37" fmla="*/ 254 h 410"/>
                <a:gd name="T38" fmla="*/ 128 w 360"/>
                <a:gd name="T39" fmla="*/ 246 h 410"/>
                <a:gd name="T40" fmla="*/ 106 w 360"/>
                <a:gd name="T41" fmla="*/ 234 h 410"/>
                <a:gd name="T42" fmla="*/ 70 w 360"/>
                <a:gd name="T43" fmla="*/ 200 h 410"/>
                <a:gd name="T44" fmla="*/ 58 w 360"/>
                <a:gd name="T45" fmla="*/ 178 h 410"/>
                <a:gd name="T46" fmla="*/ 52 w 360"/>
                <a:gd name="T47" fmla="*/ 154 h 410"/>
                <a:gd name="T48" fmla="*/ 48 w 360"/>
                <a:gd name="T49" fmla="*/ 128 h 410"/>
                <a:gd name="T50" fmla="*/ 48 w 360"/>
                <a:gd name="T51" fmla="*/ 22 h 410"/>
                <a:gd name="T52" fmla="*/ 46 w 360"/>
                <a:gd name="T53" fmla="*/ 12 h 410"/>
                <a:gd name="T54" fmla="*/ 34 w 360"/>
                <a:gd name="T55" fmla="*/ 2 h 410"/>
                <a:gd name="T56" fmla="*/ 16 w 360"/>
                <a:gd name="T57" fmla="*/ 2 h 410"/>
                <a:gd name="T58" fmla="*/ 2 w 360"/>
                <a:gd name="T59" fmla="*/ 12 h 410"/>
                <a:gd name="T60" fmla="*/ 0 w 360"/>
                <a:gd name="T61" fmla="*/ 22 h 410"/>
                <a:gd name="T62" fmla="*/ 0 w 360"/>
                <a:gd name="T63" fmla="*/ 128 h 410"/>
                <a:gd name="T64" fmla="*/ 4 w 360"/>
                <a:gd name="T65" fmla="*/ 160 h 410"/>
                <a:gd name="T66" fmla="*/ 12 w 360"/>
                <a:gd name="T67" fmla="*/ 192 h 410"/>
                <a:gd name="T68" fmla="*/ 26 w 360"/>
                <a:gd name="T69" fmla="*/ 220 h 410"/>
                <a:gd name="T70" fmla="*/ 44 w 360"/>
                <a:gd name="T71" fmla="*/ 244 h 410"/>
                <a:gd name="T72" fmla="*/ 66 w 360"/>
                <a:gd name="T73" fmla="*/ 266 h 410"/>
                <a:gd name="T74" fmla="*/ 92 w 360"/>
                <a:gd name="T75" fmla="*/ 284 h 410"/>
                <a:gd name="T76" fmla="*/ 122 w 360"/>
                <a:gd name="T77" fmla="*/ 296 h 410"/>
                <a:gd name="T78" fmla="*/ 152 w 360"/>
                <a:gd name="T79" fmla="*/ 304 h 410"/>
                <a:gd name="T80" fmla="*/ 44 w 360"/>
                <a:gd name="T81" fmla="*/ 410 h 410"/>
                <a:gd name="T82" fmla="*/ 208 w 360"/>
                <a:gd name="T83" fmla="*/ 378 h 410"/>
                <a:gd name="T84" fmla="*/ 208 w 360"/>
                <a:gd name="T85" fmla="*/ 304 h 410"/>
                <a:gd name="T86" fmla="*/ 240 w 360"/>
                <a:gd name="T87" fmla="*/ 296 h 410"/>
                <a:gd name="T88" fmla="*/ 268 w 360"/>
                <a:gd name="T89" fmla="*/ 284 h 410"/>
                <a:gd name="T90" fmla="*/ 294 w 360"/>
                <a:gd name="T91" fmla="*/ 266 h 410"/>
                <a:gd name="T92" fmla="*/ 316 w 360"/>
                <a:gd name="T93" fmla="*/ 244 h 410"/>
                <a:gd name="T94" fmla="*/ 336 w 360"/>
                <a:gd name="T95" fmla="*/ 220 h 410"/>
                <a:gd name="T96" fmla="*/ 350 w 360"/>
                <a:gd name="T97" fmla="*/ 192 h 410"/>
                <a:gd name="T98" fmla="*/ 358 w 360"/>
                <a:gd name="T99" fmla="*/ 160 h 410"/>
                <a:gd name="T100" fmla="*/ 360 w 360"/>
                <a:gd name="T101" fmla="*/ 12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410">
                  <a:moveTo>
                    <a:pt x="360" y="128"/>
                  </a:moveTo>
                  <a:lnTo>
                    <a:pt x="360" y="128"/>
                  </a:lnTo>
                  <a:lnTo>
                    <a:pt x="360" y="22"/>
                  </a:lnTo>
                  <a:lnTo>
                    <a:pt x="360" y="22"/>
                  </a:lnTo>
                  <a:lnTo>
                    <a:pt x="358" y="12"/>
                  </a:lnTo>
                  <a:lnTo>
                    <a:pt x="354" y="6"/>
                  </a:lnTo>
                  <a:lnTo>
                    <a:pt x="346" y="2"/>
                  </a:lnTo>
                  <a:lnTo>
                    <a:pt x="336" y="0"/>
                  </a:lnTo>
                  <a:lnTo>
                    <a:pt x="328" y="2"/>
                  </a:lnTo>
                  <a:lnTo>
                    <a:pt x="320" y="6"/>
                  </a:lnTo>
                  <a:lnTo>
                    <a:pt x="314" y="12"/>
                  </a:lnTo>
                  <a:lnTo>
                    <a:pt x="312" y="22"/>
                  </a:lnTo>
                  <a:lnTo>
                    <a:pt x="312" y="22"/>
                  </a:lnTo>
                  <a:lnTo>
                    <a:pt x="312" y="128"/>
                  </a:lnTo>
                  <a:lnTo>
                    <a:pt x="312" y="128"/>
                  </a:lnTo>
                  <a:lnTo>
                    <a:pt x="312" y="142"/>
                  </a:lnTo>
                  <a:lnTo>
                    <a:pt x="310" y="154"/>
                  </a:lnTo>
                  <a:lnTo>
                    <a:pt x="308" y="166"/>
                  </a:lnTo>
                  <a:lnTo>
                    <a:pt x="302" y="178"/>
                  </a:lnTo>
                  <a:lnTo>
                    <a:pt x="298" y="190"/>
                  </a:lnTo>
                  <a:lnTo>
                    <a:pt x="290" y="200"/>
                  </a:lnTo>
                  <a:lnTo>
                    <a:pt x="276" y="220"/>
                  </a:lnTo>
                  <a:lnTo>
                    <a:pt x="256" y="234"/>
                  </a:lnTo>
                  <a:lnTo>
                    <a:pt x="246" y="242"/>
                  </a:lnTo>
                  <a:lnTo>
                    <a:pt x="234" y="246"/>
                  </a:lnTo>
                  <a:lnTo>
                    <a:pt x="222" y="252"/>
                  </a:lnTo>
                  <a:lnTo>
                    <a:pt x="210" y="254"/>
                  </a:lnTo>
                  <a:lnTo>
                    <a:pt x="198" y="256"/>
                  </a:lnTo>
                  <a:lnTo>
                    <a:pt x="184" y="256"/>
                  </a:lnTo>
                  <a:lnTo>
                    <a:pt x="184" y="256"/>
                  </a:lnTo>
                  <a:lnTo>
                    <a:pt x="182" y="256"/>
                  </a:lnTo>
                  <a:lnTo>
                    <a:pt x="180" y="256"/>
                  </a:lnTo>
                  <a:lnTo>
                    <a:pt x="180" y="256"/>
                  </a:lnTo>
                  <a:lnTo>
                    <a:pt x="180" y="256"/>
                  </a:lnTo>
                  <a:lnTo>
                    <a:pt x="178" y="256"/>
                  </a:lnTo>
                  <a:lnTo>
                    <a:pt x="178" y="256"/>
                  </a:lnTo>
                  <a:lnTo>
                    <a:pt x="164" y="256"/>
                  </a:lnTo>
                  <a:lnTo>
                    <a:pt x="152" y="254"/>
                  </a:lnTo>
                  <a:lnTo>
                    <a:pt x="140" y="252"/>
                  </a:lnTo>
                  <a:lnTo>
                    <a:pt x="128" y="246"/>
                  </a:lnTo>
                  <a:lnTo>
                    <a:pt x="116" y="242"/>
                  </a:lnTo>
                  <a:lnTo>
                    <a:pt x="106" y="234"/>
                  </a:lnTo>
                  <a:lnTo>
                    <a:pt x="86" y="220"/>
                  </a:lnTo>
                  <a:lnTo>
                    <a:pt x="70" y="200"/>
                  </a:lnTo>
                  <a:lnTo>
                    <a:pt x="64" y="190"/>
                  </a:lnTo>
                  <a:lnTo>
                    <a:pt x="58" y="178"/>
                  </a:lnTo>
                  <a:lnTo>
                    <a:pt x="54" y="166"/>
                  </a:lnTo>
                  <a:lnTo>
                    <a:pt x="52" y="154"/>
                  </a:lnTo>
                  <a:lnTo>
                    <a:pt x="50" y="142"/>
                  </a:lnTo>
                  <a:lnTo>
                    <a:pt x="48" y="128"/>
                  </a:lnTo>
                  <a:lnTo>
                    <a:pt x="48" y="128"/>
                  </a:lnTo>
                  <a:lnTo>
                    <a:pt x="48" y="22"/>
                  </a:lnTo>
                  <a:lnTo>
                    <a:pt x="48" y="22"/>
                  </a:lnTo>
                  <a:lnTo>
                    <a:pt x="46" y="12"/>
                  </a:lnTo>
                  <a:lnTo>
                    <a:pt x="42" y="6"/>
                  </a:lnTo>
                  <a:lnTo>
                    <a:pt x="34" y="2"/>
                  </a:lnTo>
                  <a:lnTo>
                    <a:pt x="24" y="0"/>
                  </a:lnTo>
                  <a:lnTo>
                    <a:pt x="16" y="2"/>
                  </a:lnTo>
                  <a:lnTo>
                    <a:pt x="8" y="6"/>
                  </a:lnTo>
                  <a:lnTo>
                    <a:pt x="2" y="12"/>
                  </a:lnTo>
                  <a:lnTo>
                    <a:pt x="0" y="22"/>
                  </a:lnTo>
                  <a:lnTo>
                    <a:pt x="0" y="22"/>
                  </a:lnTo>
                  <a:lnTo>
                    <a:pt x="0" y="128"/>
                  </a:lnTo>
                  <a:lnTo>
                    <a:pt x="0" y="128"/>
                  </a:lnTo>
                  <a:lnTo>
                    <a:pt x="2" y="144"/>
                  </a:lnTo>
                  <a:lnTo>
                    <a:pt x="4" y="160"/>
                  </a:lnTo>
                  <a:lnTo>
                    <a:pt x="8" y="176"/>
                  </a:lnTo>
                  <a:lnTo>
                    <a:pt x="12" y="192"/>
                  </a:lnTo>
                  <a:lnTo>
                    <a:pt x="18" y="206"/>
                  </a:lnTo>
                  <a:lnTo>
                    <a:pt x="26" y="220"/>
                  </a:lnTo>
                  <a:lnTo>
                    <a:pt x="34" y="232"/>
                  </a:lnTo>
                  <a:lnTo>
                    <a:pt x="44" y="244"/>
                  </a:lnTo>
                  <a:lnTo>
                    <a:pt x="56" y="256"/>
                  </a:lnTo>
                  <a:lnTo>
                    <a:pt x="66" y="266"/>
                  </a:lnTo>
                  <a:lnTo>
                    <a:pt x="80" y="276"/>
                  </a:lnTo>
                  <a:lnTo>
                    <a:pt x="92" y="284"/>
                  </a:lnTo>
                  <a:lnTo>
                    <a:pt x="106" y="290"/>
                  </a:lnTo>
                  <a:lnTo>
                    <a:pt x="122" y="296"/>
                  </a:lnTo>
                  <a:lnTo>
                    <a:pt x="136" y="300"/>
                  </a:lnTo>
                  <a:lnTo>
                    <a:pt x="152" y="304"/>
                  </a:lnTo>
                  <a:lnTo>
                    <a:pt x="152" y="380"/>
                  </a:lnTo>
                  <a:lnTo>
                    <a:pt x="44" y="410"/>
                  </a:lnTo>
                  <a:lnTo>
                    <a:pt x="318" y="410"/>
                  </a:lnTo>
                  <a:lnTo>
                    <a:pt x="208" y="378"/>
                  </a:lnTo>
                  <a:lnTo>
                    <a:pt x="208" y="304"/>
                  </a:lnTo>
                  <a:lnTo>
                    <a:pt x="208" y="304"/>
                  </a:lnTo>
                  <a:lnTo>
                    <a:pt x="224" y="300"/>
                  </a:lnTo>
                  <a:lnTo>
                    <a:pt x="240" y="296"/>
                  </a:lnTo>
                  <a:lnTo>
                    <a:pt x="254" y="290"/>
                  </a:lnTo>
                  <a:lnTo>
                    <a:pt x="268" y="284"/>
                  </a:lnTo>
                  <a:lnTo>
                    <a:pt x="282" y="276"/>
                  </a:lnTo>
                  <a:lnTo>
                    <a:pt x="294" y="266"/>
                  </a:lnTo>
                  <a:lnTo>
                    <a:pt x="306" y="256"/>
                  </a:lnTo>
                  <a:lnTo>
                    <a:pt x="316" y="244"/>
                  </a:lnTo>
                  <a:lnTo>
                    <a:pt x="326" y="232"/>
                  </a:lnTo>
                  <a:lnTo>
                    <a:pt x="336" y="220"/>
                  </a:lnTo>
                  <a:lnTo>
                    <a:pt x="342" y="206"/>
                  </a:lnTo>
                  <a:lnTo>
                    <a:pt x="350" y="192"/>
                  </a:lnTo>
                  <a:lnTo>
                    <a:pt x="354" y="176"/>
                  </a:lnTo>
                  <a:lnTo>
                    <a:pt x="358" y="160"/>
                  </a:lnTo>
                  <a:lnTo>
                    <a:pt x="360" y="144"/>
                  </a:lnTo>
                  <a:lnTo>
                    <a:pt x="360" y="128"/>
                  </a:lnTo>
                  <a:lnTo>
                    <a:pt x="3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0"/>
            <p:cNvSpPr>
              <a:spLocks/>
            </p:cNvSpPr>
            <p:nvPr/>
          </p:nvSpPr>
          <p:spPr bwMode="auto">
            <a:xfrm>
              <a:off x="6065838" y="2212975"/>
              <a:ext cx="276225" cy="603250"/>
            </a:xfrm>
            <a:custGeom>
              <a:avLst/>
              <a:gdLst>
                <a:gd name="T0" fmla="*/ 86 w 174"/>
                <a:gd name="T1" fmla="*/ 380 h 380"/>
                <a:gd name="T2" fmla="*/ 86 w 174"/>
                <a:gd name="T3" fmla="*/ 380 h 380"/>
                <a:gd name="T4" fmla="*/ 86 w 174"/>
                <a:gd name="T5" fmla="*/ 380 h 380"/>
                <a:gd name="T6" fmla="*/ 86 w 174"/>
                <a:gd name="T7" fmla="*/ 380 h 380"/>
                <a:gd name="T8" fmla="*/ 88 w 174"/>
                <a:gd name="T9" fmla="*/ 380 h 380"/>
                <a:gd name="T10" fmla="*/ 88 w 174"/>
                <a:gd name="T11" fmla="*/ 380 h 380"/>
                <a:gd name="T12" fmla="*/ 106 w 174"/>
                <a:gd name="T13" fmla="*/ 378 h 380"/>
                <a:gd name="T14" fmla="*/ 122 w 174"/>
                <a:gd name="T15" fmla="*/ 374 h 380"/>
                <a:gd name="T16" fmla="*/ 136 w 174"/>
                <a:gd name="T17" fmla="*/ 366 h 380"/>
                <a:gd name="T18" fmla="*/ 150 w 174"/>
                <a:gd name="T19" fmla="*/ 354 h 380"/>
                <a:gd name="T20" fmla="*/ 160 w 174"/>
                <a:gd name="T21" fmla="*/ 342 h 380"/>
                <a:gd name="T22" fmla="*/ 168 w 174"/>
                <a:gd name="T23" fmla="*/ 328 h 380"/>
                <a:gd name="T24" fmla="*/ 172 w 174"/>
                <a:gd name="T25" fmla="*/ 312 h 380"/>
                <a:gd name="T26" fmla="*/ 174 w 174"/>
                <a:gd name="T27" fmla="*/ 294 h 380"/>
                <a:gd name="T28" fmla="*/ 174 w 174"/>
                <a:gd name="T29" fmla="*/ 86 h 380"/>
                <a:gd name="T30" fmla="*/ 174 w 174"/>
                <a:gd name="T31" fmla="*/ 86 h 380"/>
                <a:gd name="T32" fmla="*/ 172 w 174"/>
                <a:gd name="T33" fmla="*/ 68 h 380"/>
                <a:gd name="T34" fmla="*/ 168 w 174"/>
                <a:gd name="T35" fmla="*/ 52 h 380"/>
                <a:gd name="T36" fmla="*/ 160 w 174"/>
                <a:gd name="T37" fmla="*/ 38 h 380"/>
                <a:gd name="T38" fmla="*/ 150 w 174"/>
                <a:gd name="T39" fmla="*/ 26 h 380"/>
                <a:gd name="T40" fmla="*/ 136 w 174"/>
                <a:gd name="T41" fmla="*/ 14 h 380"/>
                <a:gd name="T42" fmla="*/ 122 w 174"/>
                <a:gd name="T43" fmla="*/ 6 h 380"/>
                <a:gd name="T44" fmla="*/ 106 w 174"/>
                <a:gd name="T45" fmla="*/ 2 h 380"/>
                <a:gd name="T46" fmla="*/ 88 w 174"/>
                <a:gd name="T47" fmla="*/ 0 h 380"/>
                <a:gd name="T48" fmla="*/ 88 w 174"/>
                <a:gd name="T49" fmla="*/ 0 h 380"/>
                <a:gd name="T50" fmla="*/ 86 w 174"/>
                <a:gd name="T51" fmla="*/ 0 h 380"/>
                <a:gd name="T52" fmla="*/ 86 w 174"/>
                <a:gd name="T53" fmla="*/ 0 h 380"/>
                <a:gd name="T54" fmla="*/ 86 w 174"/>
                <a:gd name="T55" fmla="*/ 0 h 380"/>
                <a:gd name="T56" fmla="*/ 86 w 174"/>
                <a:gd name="T57" fmla="*/ 0 h 380"/>
                <a:gd name="T58" fmla="*/ 68 w 174"/>
                <a:gd name="T59" fmla="*/ 2 h 380"/>
                <a:gd name="T60" fmla="*/ 52 w 174"/>
                <a:gd name="T61" fmla="*/ 8 h 380"/>
                <a:gd name="T62" fmla="*/ 36 w 174"/>
                <a:gd name="T63" fmla="*/ 14 h 380"/>
                <a:gd name="T64" fmla="*/ 24 w 174"/>
                <a:gd name="T65" fmla="*/ 26 h 380"/>
                <a:gd name="T66" fmla="*/ 14 w 174"/>
                <a:gd name="T67" fmla="*/ 38 h 380"/>
                <a:gd name="T68" fmla="*/ 6 w 174"/>
                <a:gd name="T69" fmla="*/ 52 h 380"/>
                <a:gd name="T70" fmla="*/ 0 w 174"/>
                <a:gd name="T71" fmla="*/ 68 h 380"/>
                <a:gd name="T72" fmla="*/ 0 w 174"/>
                <a:gd name="T73" fmla="*/ 86 h 380"/>
                <a:gd name="T74" fmla="*/ 0 w 174"/>
                <a:gd name="T75" fmla="*/ 294 h 380"/>
                <a:gd name="T76" fmla="*/ 0 w 174"/>
                <a:gd name="T77" fmla="*/ 294 h 380"/>
                <a:gd name="T78" fmla="*/ 0 w 174"/>
                <a:gd name="T79" fmla="*/ 312 h 380"/>
                <a:gd name="T80" fmla="*/ 6 w 174"/>
                <a:gd name="T81" fmla="*/ 328 h 380"/>
                <a:gd name="T82" fmla="*/ 14 w 174"/>
                <a:gd name="T83" fmla="*/ 342 h 380"/>
                <a:gd name="T84" fmla="*/ 24 w 174"/>
                <a:gd name="T85" fmla="*/ 354 h 380"/>
                <a:gd name="T86" fmla="*/ 36 w 174"/>
                <a:gd name="T87" fmla="*/ 366 h 380"/>
                <a:gd name="T88" fmla="*/ 52 w 174"/>
                <a:gd name="T89" fmla="*/ 374 h 380"/>
                <a:gd name="T90" fmla="*/ 68 w 174"/>
                <a:gd name="T91" fmla="*/ 378 h 380"/>
                <a:gd name="T92" fmla="*/ 86 w 174"/>
                <a:gd name="T93" fmla="*/ 380 h 380"/>
                <a:gd name="T94" fmla="*/ 86 w 174"/>
                <a:gd name="T9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 h="380">
                  <a:moveTo>
                    <a:pt x="86" y="380"/>
                  </a:moveTo>
                  <a:lnTo>
                    <a:pt x="86" y="380"/>
                  </a:lnTo>
                  <a:lnTo>
                    <a:pt x="86" y="380"/>
                  </a:lnTo>
                  <a:lnTo>
                    <a:pt x="86" y="380"/>
                  </a:lnTo>
                  <a:lnTo>
                    <a:pt x="88" y="380"/>
                  </a:lnTo>
                  <a:lnTo>
                    <a:pt x="88" y="380"/>
                  </a:lnTo>
                  <a:lnTo>
                    <a:pt x="106" y="378"/>
                  </a:lnTo>
                  <a:lnTo>
                    <a:pt x="122" y="374"/>
                  </a:lnTo>
                  <a:lnTo>
                    <a:pt x="136" y="366"/>
                  </a:lnTo>
                  <a:lnTo>
                    <a:pt x="150" y="354"/>
                  </a:lnTo>
                  <a:lnTo>
                    <a:pt x="160" y="342"/>
                  </a:lnTo>
                  <a:lnTo>
                    <a:pt x="168" y="328"/>
                  </a:lnTo>
                  <a:lnTo>
                    <a:pt x="172" y="312"/>
                  </a:lnTo>
                  <a:lnTo>
                    <a:pt x="174" y="294"/>
                  </a:lnTo>
                  <a:lnTo>
                    <a:pt x="174" y="86"/>
                  </a:lnTo>
                  <a:lnTo>
                    <a:pt x="174" y="86"/>
                  </a:lnTo>
                  <a:lnTo>
                    <a:pt x="172" y="68"/>
                  </a:lnTo>
                  <a:lnTo>
                    <a:pt x="168" y="52"/>
                  </a:lnTo>
                  <a:lnTo>
                    <a:pt x="160" y="38"/>
                  </a:lnTo>
                  <a:lnTo>
                    <a:pt x="150" y="26"/>
                  </a:lnTo>
                  <a:lnTo>
                    <a:pt x="136" y="14"/>
                  </a:lnTo>
                  <a:lnTo>
                    <a:pt x="122" y="6"/>
                  </a:lnTo>
                  <a:lnTo>
                    <a:pt x="106" y="2"/>
                  </a:lnTo>
                  <a:lnTo>
                    <a:pt x="88" y="0"/>
                  </a:lnTo>
                  <a:lnTo>
                    <a:pt x="88" y="0"/>
                  </a:lnTo>
                  <a:lnTo>
                    <a:pt x="86" y="0"/>
                  </a:lnTo>
                  <a:lnTo>
                    <a:pt x="86" y="0"/>
                  </a:lnTo>
                  <a:lnTo>
                    <a:pt x="86" y="0"/>
                  </a:lnTo>
                  <a:lnTo>
                    <a:pt x="86" y="0"/>
                  </a:lnTo>
                  <a:lnTo>
                    <a:pt x="68" y="2"/>
                  </a:lnTo>
                  <a:lnTo>
                    <a:pt x="52" y="8"/>
                  </a:lnTo>
                  <a:lnTo>
                    <a:pt x="36" y="14"/>
                  </a:lnTo>
                  <a:lnTo>
                    <a:pt x="24" y="26"/>
                  </a:lnTo>
                  <a:lnTo>
                    <a:pt x="14" y="38"/>
                  </a:lnTo>
                  <a:lnTo>
                    <a:pt x="6" y="52"/>
                  </a:lnTo>
                  <a:lnTo>
                    <a:pt x="0" y="68"/>
                  </a:lnTo>
                  <a:lnTo>
                    <a:pt x="0" y="86"/>
                  </a:lnTo>
                  <a:lnTo>
                    <a:pt x="0" y="294"/>
                  </a:lnTo>
                  <a:lnTo>
                    <a:pt x="0" y="294"/>
                  </a:lnTo>
                  <a:lnTo>
                    <a:pt x="0" y="312"/>
                  </a:lnTo>
                  <a:lnTo>
                    <a:pt x="6" y="328"/>
                  </a:lnTo>
                  <a:lnTo>
                    <a:pt x="14" y="342"/>
                  </a:lnTo>
                  <a:lnTo>
                    <a:pt x="24" y="354"/>
                  </a:lnTo>
                  <a:lnTo>
                    <a:pt x="36" y="366"/>
                  </a:lnTo>
                  <a:lnTo>
                    <a:pt x="52" y="374"/>
                  </a:lnTo>
                  <a:lnTo>
                    <a:pt x="68" y="378"/>
                  </a:lnTo>
                  <a:lnTo>
                    <a:pt x="86" y="380"/>
                  </a:lnTo>
                  <a:lnTo>
                    <a:pt x="86"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204"/>
          <p:cNvSpPr>
            <a:spLocks/>
          </p:cNvSpPr>
          <p:nvPr userDrawn="1"/>
        </p:nvSpPr>
        <p:spPr bwMode="auto">
          <a:xfrm>
            <a:off x="3975788" y="2715172"/>
            <a:ext cx="420877" cy="292276"/>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userDrawn="1"/>
        </p:nvGrpSpPr>
        <p:grpSpPr>
          <a:xfrm>
            <a:off x="990642" y="2701693"/>
            <a:ext cx="396157" cy="319234"/>
            <a:chOff x="3932238" y="2057400"/>
            <a:chExt cx="817562" cy="658813"/>
          </a:xfrm>
          <a:solidFill>
            <a:schemeClr val="bg1">
              <a:lumMod val="95000"/>
            </a:schemeClr>
          </a:solidFill>
        </p:grpSpPr>
        <p:sp>
          <p:nvSpPr>
            <p:cNvPr id="26"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p:nvPr userDrawn="1"/>
        </p:nvGrpSpPr>
        <p:grpSpPr>
          <a:xfrm>
            <a:off x="2993308" y="1618629"/>
            <a:ext cx="374156" cy="422881"/>
            <a:chOff x="4676669" y="3767698"/>
            <a:chExt cx="349344" cy="394837"/>
          </a:xfrm>
          <a:solidFill>
            <a:schemeClr val="bg1">
              <a:lumMod val="95000"/>
            </a:schemeClr>
          </a:solidFill>
        </p:grpSpPr>
        <p:sp>
          <p:nvSpPr>
            <p:cNvPr id="33" name="Freeform 337"/>
            <p:cNvSpPr>
              <a:spLocks/>
            </p:cNvSpPr>
            <p:nvPr/>
          </p:nvSpPr>
          <p:spPr bwMode="auto">
            <a:xfrm>
              <a:off x="4717066" y="3767698"/>
              <a:ext cx="308947" cy="207926"/>
            </a:xfrm>
            <a:custGeom>
              <a:avLst/>
              <a:gdLst>
                <a:gd name="T0" fmla="*/ 187 w 315"/>
                <a:gd name="T1" fmla="*/ 32 h 212"/>
                <a:gd name="T2" fmla="*/ 220 w 315"/>
                <a:gd name="T3" fmla="*/ 63 h 212"/>
                <a:gd name="T4" fmla="*/ 165 w 315"/>
                <a:gd name="T5" fmla="*/ 119 h 212"/>
                <a:gd name="T6" fmla="*/ 113 w 315"/>
                <a:gd name="T7" fmla="*/ 66 h 212"/>
                <a:gd name="T8" fmla="*/ 0 w 315"/>
                <a:gd name="T9" fmla="*/ 178 h 212"/>
                <a:gd name="T10" fmla="*/ 34 w 315"/>
                <a:gd name="T11" fmla="*/ 212 h 212"/>
                <a:gd name="T12" fmla="*/ 34 w 315"/>
                <a:gd name="T13" fmla="*/ 212 h 212"/>
                <a:gd name="T14" fmla="*/ 113 w 315"/>
                <a:gd name="T15" fmla="*/ 135 h 212"/>
                <a:gd name="T16" fmla="*/ 165 w 315"/>
                <a:gd name="T17" fmla="*/ 187 h 212"/>
                <a:gd name="T18" fmla="*/ 254 w 315"/>
                <a:gd name="T19" fmla="*/ 98 h 212"/>
                <a:gd name="T20" fmla="*/ 285 w 315"/>
                <a:gd name="T21" fmla="*/ 128 h 212"/>
                <a:gd name="T22" fmla="*/ 315 w 315"/>
                <a:gd name="T23" fmla="*/ 0 h 212"/>
                <a:gd name="T24" fmla="*/ 187 w 315"/>
                <a:gd name="T25" fmla="*/ 3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187" y="32"/>
                  </a:moveTo>
                  <a:lnTo>
                    <a:pt x="220" y="63"/>
                  </a:lnTo>
                  <a:lnTo>
                    <a:pt x="165" y="119"/>
                  </a:lnTo>
                  <a:lnTo>
                    <a:pt x="113" y="66"/>
                  </a:lnTo>
                  <a:lnTo>
                    <a:pt x="0" y="178"/>
                  </a:lnTo>
                  <a:lnTo>
                    <a:pt x="34" y="212"/>
                  </a:lnTo>
                  <a:lnTo>
                    <a:pt x="34" y="212"/>
                  </a:lnTo>
                  <a:lnTo>
                    <a:pt x="113" y="135"/>
                  </a:lnTo>
                  <a:lnTo>
                    <a:pt x="165" y="187"/>
                  </a:lnTo>
                  <a:lnTo>
                    <a:pt x="254" y="98"/>
                  </a:lnTo>
                  <a:lnTo>
                    <a:pt x="285" y="128"/>
                  </a:lnTo>
                  <a:lnTo>
                    <a:pt x="315" y="0"/>
                  </a:lnTo>
                  <a:lnTo>
                    <a:pt x="187"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338"/>
            <p:cNvSpPr>
              <a:spLocks/>
            </p:cNvSpPr>
            <p:nvPr/>
          </p:nvSpPr>
          <p:spPr bwMode="auto">
            <a:xfrm>
              <a:off x="4676669" y="3954609"/>
              <a:ext cx="308947" cy="207926"/>
            </a:xfrm>
            <a:custGeom>
              <a:avLst/>
              <a:gdLst>
                <a:gd name="T0" fmla="*/ 281 w 315"/>
                <a:gd name="T1" fmla="*/ 0 h 212"/>
                <a:gd name="T2" fmla="*/ 204 w 315"/>
                <a:gd name="T3" fmla="*/ 77 h 212"/>
                <a:gd name="T4" fmla="*/ 152 w 315"/>
                <a:gd name="T5" fmla="*/ 25 h 212"/>
                <a:gd name="T6" fmla="*/ 62 w 315"/>
                <a:gd name="T7" fmla="*/ 114 h 212"/>
                <a:gd name="T8" fmla="*/ 32 w 315"/>
                <a:gd name="T9" fmla="*/ 84 h 212"/>
                <a:gd name="T10" fmla="*/ 0 w 315"/>
                <a:gd name="T11" fmla="*/ 212 h 212"/>
                <a:gd name="T12" fmla="*/ 128 w 315"/>
                <a:gd name="T13" fmla="*/ 182 h 212"/>
                <a:gd name="T14" fmla="*/ 96 w 315"/>
                <a:gd name="T15" fmla="*/ 149 h 212"/>
                <a:gd name="T16" fmla="*/ 152 w 315"/>
                <a:gd name="T17" fmla="*/ 93 h 212"/>
                <a:gd name="T18" fmla="*/ 204 w 315"/>
                <a:gd name="T19" fmla="*/ 146 h 212"/>
                <a:gd name="T20" fmla="*/ 315 w 315"/>
                <a:gd name="T21" fmla="*/ 34 h 212"/>
                <a:gd name="T22" fmla="*/ 281 w 315"/>
                <a:gd name="T23" fmla="*/ 0 h 212"/>
                <a:gd name="T24" fmla="*/ 281 w 315"/>
                <a:gd name="T25"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281" y="0"/>
                  </a:moveTo>
                  <a:lnTo>
                    <a:pt x="204" y="77"/>
                  </a:lnTo>
                  <a:lnTo>
                    <a:pt x="152" y="25"/>
                  </a:lnTo>
                  <a:lnTo>
                    <a:pt x="62" y="114"/>
                  </a:lnTo>
                  <a:lnTo>
                    <a:pt x="32" y="84"/>
                  </a:lnTo>
                  <a:lnTo>
                    <a:pt x="0" y="212"/>
                  </a:lnTo>
                  <a:lnTo>
                    <a:pt x="128" y="182"/>
                  </a:lnTo>
                  <a:lnTo>
                    <a:pt x="96" y="149"/>
                  </a:lnTo>
                  <a:lnTo>
                    <a:pt x="152" y="93"/>
                  </a:lnTo>
                  <a:lnTo>
                    <a:pt x="204" y="146"/>
                  </a:lnTo>
                  <a:lnTo>
                    <a:pt x="315" y="34"/>
                  </a:lnTo>
                  <a:lnTo>
                    <a:pt x="281" y="0"/>
                  </a:lnTo>
                  <a:lnTo>
                    <a:pt x="28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5" name="Freeform 264"/>
          <p:cNvSpPr>
            <a:spLocks/>
          </p:cNvSpPr>
          <p:nvPr userDrawn="1"/>
        </p:nvSpPr>
        <p:spPr bwMode="auto">
          <a:xfrm>
            <a:off x="6012395" y="1643632"/>
            <a:ext cx="357067" cy="372874"/>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68"/>
          <p:cNvSpPr>
            <a:spLocks/>
          </p:cNvSpPr>
          <p:nvPr userDrawn="1"/>
        </p:nvSpPr>
        <p:spPr bwMode="auto">
          <a:xfrm>
            <a:off x="6964680" y="2689860"/>
            <a:ext cx="457200" cy="342900"/>
          </a:xfrm>
          <a:custGeom>
            <a:avLst/>
            <a:gdLst>
              <a:gd name="T0" fmla="*/ 438 w 480"/>
              <a:gd name="T1" fmla="*/ 323 h 360"/>
              <a:gd name="T2" fmla="*/ 438 w 480"/>
              <a:gd name="T3" fmla="*/ 0 h 360"/>
              <a:gd name="T4" fmla="*/ 342 w 480"/>
              <a:gd name="T5" fmla="*/ 0 h 360"/>
              <a:gd name="T6" fmla="*/ 342 w 480"/>
              <a:gd name="T7" fmla="*/ 323 h 360"/>
              <a:gd name="T8" fmla="*/ 288 w 480"/>
              <a:gd name="T9" fmla="*/ 323 h 360"/>
              <a:gd name="T10" fmla="*/ 288 w 480"/>
              <a:gd name="T11" fmla="*/ 198 h 360"/>
              <a:gd name="T12" fmla="*/ 192 w 480"/>
              <a:gd name="T13" fmla="*/ 198 h 360"/>
              <a:gd name="T14" fmla="*/ 192 w 480"/>
              <a:gd name="T15" fmla="*/ 323 h 360"/>
              <a:gd name="T16" fmla="*/ 138 w 480"/>
              <a:gd name="T17" fmla="*/ 323 h 360"/>
              <a:gd name="T18" fmla="*/ 138 w 480"/>
              <a:gd name="T19" fmla="*/ 90 h 360"/>
              <a:gd name="T20" fmla="*/ 42 w 480"/>
              <a:gd name="T21" fmla="*/ 90 h 360"/>
              <a:gd name="T22" fmla="*/ 42 w 480"/>
              <a:gd name="T23" fmla="*/ 323 h 360"/>
              <a:gd name="T24" fmla="*/ 0 w 480"/>
              <a:gd name="T25" fmla="*/ 323 h 360"/>
              <a:gd name="T26" fmla="*/ 0 w 480"/>
              <a:gd name="T27" fmla="*/ 360 h 360"/>
              <a:gd name="T28" fmla="*/ 480 w 480"/>
              <a:gd name="T29" fmla="*/ 360 h 360"/>
              <a:gd name="T30" fmla="*/ 480 w 480"/>
              <a:gd name="T31" fmla="*/ 323 h 360"/>
              <a:gd name="T32" fmla="*/ 438 w 480"/>
              <a:gd name="T33" fmla="*/ 32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360">
                <a:moveTo>
                  <a:pt x="438" y="323"/>
                </a:moveTo>
                <a:lnTo>
                  <a:pt x="438" y="0"/>
                </a:lnTo>
                <a:lnTo>
                  <a:pt x="342" y="0"/>
                </a:lnTo>
                <a:lnTo>
                  <a:pt x="342" y="323"/>
                </a:lnTo>
                <a:lnTo>
                  <a:pt x="288" y="323"/>
                </a:lnTo>
                <a:lnTo>
                  <a:pt x="288" y="198"/>
                </a:lnTo>
                <a:lnTo>
                  <a:pt x="192" y="198"/>
                </a:lnTo>
                <a:lnTo>
                  <a:pt x="192" y="323"/>
                </a:lnTo>
                <a:lnTo>
                  <a:pt x="138" y="323"/>
                </a:lnTo>
                <a:lnTo>
                  <a:pt x="138" y="90"/>
                </a:lnTo>
                <a:lnTo>
                  <a:pt x="42" y="90"/>
                </a:lnTo>
                <a:lnTo>
                  <a:pt x="42" y="323"/>
                </a:lnTo>
                <a:lnTo>
                  <a:pt x="0" y="323"/>
                </a:lnTo>
                <a:lnTo>
                  <a:pt x="0" y="360"/>
                </a:lnTo>
                <a:lnTo>
                  <a:pt x="480" y="360"/>
                </a:lnTo>
                <a:lnTo>
                  <a:pt x="480" y="323"/>
                </a:lnTo>
                <a:lnTo>
                  <a:pt x="438" y="32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Text Placeholder 10"/>
          <p:cNvSpPr>
            <a:spLocks noGrp="1"/>
          </p:cNvSpPr>
          <p:nvPr>
            <p:ph type="body" sz="quarter" idx="31" hasCustomPrompt="1"/>
          </p:nvPr>
        </p:nvSpPr>
        <p:spPr>
          <a:xfrm>
            <a:off x="685801"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8" name="Text Placeholder 10"/>
          <p:cNvSpPr>
            <a:spLocks noGrp="1"/>
          </p:cNvSpPr>
          <p:nvPr>
            <p:ph type="body" sz="quarter" idx="32" hasCustomPrompt="1"/>
          </p:nvPr>
        </p:nvSpPr>
        <p:spPr>
          <a:xfrm>
            <a:off x="3683306"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33" hasCustomPrompt="1"/>
          </p:nvPr>
        </p:nvSpPr>
        <p:spPr>
          <a:xfrm>
            <a:off x="6693848"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0" name="Text Placeholder 10"/>
          <p:cNvSpPr>
            <a:spLocks noGrp="1"/>
          </p:cNvSpPr>
          <p:nvPr>
            <p:ph type="body" sz="quarter" idx="34" hasCustomPrompt="1"/>
          </p:nvPr>
        </p:nvSpPr>
        <p:spPr>
          <a:xfrm>
            <a:off x="2675467"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1" name="Text Placeholder 10"/>
          <p:cNvSpPr>
            <a:spLocks noGrp="1"/>
          </p:cNvSpPr>
          <p:nvPr>
            <p:ph type="body" sz="quarter" idx="35" hasCustomPrompt="1"/>
          </p:nvPr>
        </p:nvSpPr>
        <p:spPr>
          <a:xfrm>
            <a:off x="5686009"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2" name="Text Placeholder 10"/>
          <p:cNvSpPr>
            <a:spLocks noGrp="1"/>
          </p:cNvSpPr>
          <p:nvPr>
            <p:ph type="body" sz="quarter" idx="36" hasCustomPrompt="1"/>
          </p:nvPr>
        </p:nvSpPr>
        <p:spPr>
          <a:xfrm>
            <a:off x="5699760" y="3985682"/>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3" name="Text Placeholder 10"/>
          <p:cNvSpPr>
            <a:spLocks noGrp="1"/>
          </p:cNvSpPr>
          <p:nvPr>
            <p:ph type="body" sz="quarter" idx="37" hasCustomPrompt="1"/>
          </p:nvPr>
        </p:nvSpPr>
        <p:spPr>
          <a:xfrm>
            <a:off x="685801" y="3469753"/>
            <a:ext cx="3886199" cy="304800"/>
          </a:xfrm>
          <a:prstGeom prst="rect">
            <a:avLst/>
          </a:prstGeom>
        </p:spPr>
        <p:txBody>
          <a:bodyPr anchor="ctr">
            <a:normAutofit/>
          </a:bodyPr>
          <a:lstStyle>
            <a:lvl1pPr marL="0" indent="0" algn="r">
              <a:lnSpc>
                <a:spcPct val="100000"/>
              </a:lnSpc>
              <a:spcBef>
                <a:spcPts val="600"/>
              </a:spcBef>
              <a:buNone/>
              <a:defRPr sz="1400" baseline="0">
                <a:solidFill>
                  <a:schemeClr val="tx1"/>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8" hasCustomPrompt="1"/>
          </p:nvPr>
        </p:nvSpPr>
        <p:spPr>
          <a:xfrm>
            <a:off x="686105" y="3689352"/>
            <a:ext cx="3894361" cy="733947"/>
          </a:xfrm>
          <a:prstGeom prst="rect">
            <a:avLst/>
          </a:prstGeom>
        </p:spPr>
        <p:txBody>
          <a:bodyPr anchor="t">
            <a:normAutofit/>
          </a:bodyPr>
          <a:lstStyle>
            <a:lvl1pPr marL="0" indent="0" algn="r">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7319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animEffect transition="in" filter="fade">
                                      <p:cBhvr>
                                        <p:cTn id="23" dur="500"/>
                                        <p:tgtEl>
                                          <p:spTgt spid="38">
                                            <p:txEl>
                                              <p:pRg st="0" end="0"/>
                                            </p:txEl>
                                          </p:spTgt>
                                        </p:tgtEl>
                                      </p:cBhvr>
                                    </p:animEffect>
                                  </p:childTnLst>
                                </p:cTn>
                              </p:par>
                            </p:childTnLst>
                          </p:cTn>
                        </p:par>
                        <p:par>
                          <p:cTn id="24" fill="hold">
                            <p:stCondLst>
                              <p:cond delay="1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9">
                                            <p:txEl>
                                              <p:pRg st="0" end="0"/>
                                            </p:txEl>
                                          </p:spTgt>
                                        </p:tgtEl>
                                        <p:attrNameLst>
                                          <p:attrName>style.visibility</p:attrName>
                                        </p:attrNameLst>
                                      </p:cBhvr>
                                      <p:to>
                                        <p:strVal val="visible"/>
                                      </p:to>
                                    </p:set>
                                    <p:animEffect transition="in" filter="fade">
                                      <p:cBhvr>
                                        <p:cTn id="36" dur="500"/>
                                        <p:tgtEl>
                                          <p:spTgt spid="39">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fade">
                                      <p:cBhvr>
                                        <p:cTn id="42" dur="500"/>
                                        <p:tgtEl>
                                          <p:spTgt spid="41">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nodePh="1">
                                  <p:stCondLst>
                                    <p:cond delay="0"/>
                                  </p:stCondLst>
                                  <p:endCondLst>
                                    <p:cond evt="begin" delay="0">
                                      <p:tn val="46"/>
                                    </p:cond>
                                  </p:end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par>
                          <p:cTn id="49" fill="hold">
                            <p:stCondLst>
                              <p:cond delay="1500"/>
                            </p:stCondLst>
                            <p:childTnLst>
                              <p:par>
                                <p:cTn id="50" presetID="10" presetClass="entr" presetSubtype="0" fill="hold" grpId="0" nodeType="afterEffect" nodePh="1">
                                  <p:stCondLst>
                                    <p:cond delay="0"/>
                                  </p:stCondLst>
                                  <p:endCondLst>
                                    <p:cond evt="begin" delay="0">
                                      <p:tn val="50"/>
                                    </p:cond>
                                  </p:end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nodePh="1">
                                  <p:stCondLst>
                                    <p:cond delay="0"/>
                                  </p:stCondLst>
                                  <p:endCondLst>
                                    <p:cond evt="begin" delay="0">
                                      <p:tn val="53"/>
                                    </p:cond>
                                  </p:end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nodePh="1">
                                  <p:stCondLst>
                                    <p:cond delay="0"/>
                                  </p:stCondLst>
                                  <p:endCondLst>
                                    <p:cond evt="begin" delay="0">
                                      <p:tn val="56"/>
                                    </p:cond>
                                  </p:end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xEl>
                                              <p:pRg st="0" end="0"/>
                                            </p:txEl>
                                          </p:spTgt>
                                        </p:tgtEl>
                                        <p:attrNameLst>
                                          <p:attrName>style.visibility</p:attrName>
                                        </p:attrNameLst>
                                      </p:cBhvr>
                                      <p:to>
                                        <p:strVal val="visible"/>
                                      </p:to>
                                    </p:set>
                                    <p:animEffect transition="in" filter="fade">
                                      <p:cBhvr>
                                        <p:cTn id="67" dur="500"/>
                                        <p:tgtEl>
                                          <p:spTgt spid="42">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ntr" presetSubtype="0"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0">
                                            <p:txEl>
                                              <p:pRg st="0" end="0"/>
                                            </p:txEl>
                                          </p:spTgt>
                                        </p:tgtEl>
                                        <p:attrNameLst>
                                          <p:attrName>style.visibility</p:attrName>
                                        </p:attrNameLst>
                                      </p:cBhvr>
                                      <p:to>
                                        <p:strVal val="visible"/>
                                      </p:to>
                                    </p:set>
                                    <p:animEffect transition="in" filter="fade">
                                      <p:cBhvr>
                                        <p:cTn id="76" dur="500"/>
                                        <p:tgtEl>
                                          <p:spTgt spid="40">
                                            <p:txEl>
                                              <p:pRg st="0" end="0"/>
                                            </p:txEl>
                                          </p:spTgt>
                                        </p:tgtEl>
                                      </p:cBhvr>
                                    </p:animEffect>
                                  </p:childTnLst>
                                </p:cTn>
                              </p:par>
                            </p:childTnLst>
                          </p:cTn>
                        </p:par>
                        <p:par>
                          <p:cTn id="77" fill="hold">
                            <p:stCondLst>
                              <p:cond delay="2000"/>
                            </p:stCondLst>
                            <p:childTnLst>
                              <p:par>
                                <p:cTn id="78" presetID="10" presetClass="entr" presetSubtype="0" fill="hold" grpId="0" nodeType="afterEffect" nodePh="1">
                                  <p:stCondLst>
                                    <p:cond delay="0"/>
                                  </p:stCondLst>
                                  <p:endCondLst>
                                    <p:cond evt="begin" delay="0">
                                      <p:tn val="78"/>
                                    </p:cond>
                                  </p:end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par>
                                <p:cTn id="84" presetID="10" presetClass="entr" presetSubtype="0" fill="hold" grpId="0" nodeType="withEffect" nodePh="1">
                                  <p:stCondLst>
                                    <p:cond delay="0"/>
                                  </p:stCondLst>
                                  <p:endCondLst>
                                    <p:cond evt="begin" delay="0">
                                      <p:tn val="84"/>
                                    </p:cond>
                                  </p:end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10" presetClass="entr" presetSubtype="0"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xEl>
                                              <p:pRg st="0" end="0"/>
                                            </p:txEl>
                                          </p:spTgt>
                                        </p:tgtEl>
                                        <p:attrNameLst>
                                          <p:attrName>style.visibility</p:attrName>
                                        </p:attrNameLst>
                                      </p:cBhvr>
                                      <p:to>
                                        <p:strVal val="visible"/>
                                      </p:to>
                                    </p:set>
                                    <p:animEffect transition="in" filter="fade">
                                      <p:cBhvr>
                                        <p:cTn id="92" dur="500"/>
                                        <p:tgtEl>
                                          <p:spTgt spid="37">
                                            <p:txEl>
                                              <p:pRg st="0" end="0"/>
                                            </p:txEl>
                                          </p:spTgt>
                                        </p:tgtEl>
                                      </p:cBhvr>
                                    </p:animEffect>
                                  </p:childTnLst>
                                </p:cTn>
                              </p:par>
                            </p:childTnLst>
                          </p:cTn>
                        </p:par>
                        <p:par>
                          <p:cTn id="93" fill="hold">
                            <p:stCondLst>
                              <p:cond delay="2500"/>
                            </p:stCondLst>
                            <p:childTnLst>
                              <p:par>
                                <p:cTn id="94" presetID="22" presetClass="entr" presetSubtype="2"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Effect transition="in" filter="wipe(right)">
                                      <p:cBhvr>
                                        <p:cTn id="96" dur="500"/>
                                        <p:tgtEl>
                                          <p:spTgt spid="43">
                                            <p:txEl>
                                              <p:pRg st="0" end="0"/>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xEl>
                                              <p:pRg st="0" end="0"/>
                                            </p:txEl>
                                          </p:spTgt>
                                        </p:tgtEl>
                                        <p:attrNameLst>
                                          <p:attrName>style.visibility</p:attrName>
                                        </p:attrNameLst>
                                      </p:cBhvr>
                                      <p:to>
                                        <p:strVal val="visible"/>
                                      </p:to>
                                    </p:set>
                                    <p:animEffect transition="in" filter="fade">
                                      <p:cBhvr>
                                        <p:cTn id="9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6" grpId="0" animBg="1"/>
      <p:bldP spid="9" grpId="0"/>
      <p:bldP spid="10" grpId="0"/>
      <p:bldP spid="11" grpId="0" animBg="1"/>
      <p:bldP spid="12" grpId="0" animBg="1"/>
      <p:bldP spid="13" grpId="0"/>
      <p:bldP spid="14" grpId="0"/>
      <p:bldP spid="15" grpId="0"/>
      <p:bldP spid="16" grpId="0" animBg="1"/>
      <p:bldP spid="17" grpId="0" animBg="1"/>
      <p:bldP spid="18" grpId="0"/>
      <p:bldP spid="19" grpId="0" animBg="1"/>
      <p:bldP spid="20" grpId="0"/>
      <p:bldP spid="24" grpId="0" animBg="1"/>
      <p:bldP spid="35" grpId="0" animBg="1"/>
      <p:bldP spid="36"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s 2">
    <p:bg>
      <p:bgPr>
        <a:solidFill>
          <a:schemeClr val="bg1">
            <a:lumMod val="50000"/>
          </a:schemeClr>
        </a:solidFill>
        <a:effectLst/>
      </p:bgPr>
    </p:bg>
    <p:spTree>
      <p:nvGrpSpPr>
        <p:cNvPr id="1" name=""/>
        <p:cNvGrpSpPr/>
        <p:nvPr/>
      </p:nvGrpSpPr>
      <p:grpSpPr>
        <a:xfrm>
          <a:off x="0" y="0"/>
          <a:ext cx="0" cy="0"/>
          <a:chOff x="0" y="0"/>
          <a:chExt cx="0" cy="0"/>
        </a:xfrm>
      </p:grpSpPr>
      <p:sp>
        <p:nvSpPr>
          <p:cNvPr id="3" name="Picture Placeholder 4"/>
          <p:cNvSpPr>
            <a:spLocks noGrp="1"/>
          </p:cNvSpPr>
          <p:nvPr>
            <p:ph type="pic" sz="quarter" idx="10" hasCustomPrompt="1"/>
          </p:nvPr>
        </p:nvSpPr>
        <p:spPr>
          <a:xfrm>
            <a:off x="-2" y="838"/>
            <a:ext cx="9144000" cy="5151664"/>
          </a:xfrm>
          <a:prstGeom prst="rect">
            <a:avLst/>
          </a:prstGeom>
        </p:spPr>
        <p:txBody>
          <a:bodyPr/>
          <a:lstStyle>
            <a:lvl1pPr marL="0" indent="0" algn="r">
              <a:buNone/>
              <a:defRPr sz="1200" baseline="0"/>
            </a:lvl1pPr>
          </a:lstStyle>
          <a:p>
            <a:r>
              <a:rPr lang="en-US" dirty="0" smtClean="0"/>
              <a:t>Insert Image In Here</a:t>
            </a:r>
            <a:endParaRPr lang="en-US" dirty="0"/>
          </a:p>
        </p:txBody>
      </p:sp>
      <p:sp>
        <p:nvSpPr>
          <p:cNvPr id="4" name="Text Placeholder 6"/>
          <p:cNvSpPr>
            <a:spLocks noGrp="1"/>
          </p:cNvSpPr>
          <p:nvPr>
            <p:ph type="body" sz="quarter" idx="12" hasCustomPrompt="1"/>
          </p:nvPr>
        </p:nvSpPr>
        <p:spPr>
          <a:xfrm flipV="1">
            <a:off x="-100" y="-5"/>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704727" y="114377"/>
                  <a:pt x="151357" y="472944"/>
                  <a:pt x="880223" y="0"/>
                </a:cubicBezTo>
                <a:lnTo>
                  <a:pt x="5257898" y="2835997"/>
                </a:lnTo>
                <a:lnTo>
                  <a:pt x="98" y="2835997"/>
                </a:lnTo>
                <a:close/>
              </a:path>
            </a:pathLst>
          </a:custGeom>
          <a:solidFill>
            <a:schemeClr val="tx1">
              <a:lumMod val="85000"/>
              <a:lumOff val="15000"/>
              <a:alpha val="66000"/>
            </a:schemeClr>
          </a:soli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5" name="Text Placeholder 13"/>
          <p:cNvSpPr>
            <a:spLocks noGrp="1"/>
          </p:cNvSpPr>
          <p:nvPr>
            <p:ph type="body" sz="quarter" idx="17" hasCustomPrompt="1"/>
          </p:nvPr>
        </p:nvSpPr>
        <p:spPr>
          <a:xfrm>
            <a:off x="152400" y="502775"/>
            <a:ext cx="3200400" cy="533400"/>
          </a:xfrm>
          <a:prstGeom prst="rect">
            <a:avLst/>
          </a:prstGeom>
        </p:spPr>
        <p:txBody>
          <a:bodyPr anchor="b"/>
          <a:lstStyle>
            <a:lvl1pPr marL="0" indent="0" algn="l">
              <a:lnSpc>
                <a:spcPct val="50000"/>
              </a:lnSpc>
              <a:buNone/>
              <a:defRPr b="1">
                <a:solidFill>
                  <a:schemeClr val="bg1">
                    <a:lumMod val="95000"/>
                  </a:schemeClr>
                </a:solidFill>
                <a:latin typeface="Exo" pitchFamily="50" charset="0"/>
              </a:defRPr>
            </a:lvl1pPr>
          </a:lstStyle>
          <a:p>
            <a:pPr lvl="0"/>
            <a:r>
              <a:rPr lang="en-US" dirty="0" smtClean="0"/>
              <a:t>Title</a:t>
            </a:r>
            <a:endParaRPr lang="en-US" dirty="0"/>
          </a:p>
        </p:txBody>
      </p:sp>
      <p:sp>
        <p:nvSpPr>
          <p:cNvPr id="6" name="Text Placeholder 10"/>
          <p:cNvSpPr>
            <a:spLocks noGrp="1"/>
          </p:cNvSpPr>
          <p:nvPr>
            <p:ph type="body" sz="quarter" idx="18" hasCustomPrompt="1"/>
          </p:nvPr>
        </p:nvSpPr>
        <p:spPr>
          <a:xfrm>
            <a:off x="142461" y="901977"/>
            <a:ext cx="3200400" cy="457200"/>
          </a:xfrm>
          <a:prstGeom prst="rect">
            <a:avLst/>
          </a:prstGeom>
        </p:spPr>
        <p:txBody>
          <a:bodyPr>
            <a:normAutofit/>
          </a:bodyPr>
          <a:lstStyle>
            <a:lvl1pPr marL="0" indent="0" algn="l">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
        <p:nvSpPr>
          <p:cNvPr id="7" name="Text Placeholder 10"/>
          <p:cNvSpPr>
            <a:spLocks noGrp="1"/>
          </p:cNvSpPr>
          <p:nvPr>
            <p:ph type="body" sz="quarter" idx="19" hasCustomPrompt="1"/>
          </p:nvPr>
        </p:nvSpPr>
        <p:spPr>
          <a:xfrm>
            <a:off x="152400" y="1130577"/>
            <a:ext cx="3200400" cy="679173"/>
          </a:xfrm>
          <a:prstGeom prst="rect">
            <a:avLst/>
          </a:prstGeom>
        </p:spPr>
        <p:txBody>
          <a:bodyPr>
            <a:normAutofit/>
          </a:bodyPr>
          <a:lstStyle>
            <a:lvl1pPr marL="0" indent="0" algn="l">
              <a:lnSpc>
                <a:spcPct val="100000"/>
              </a:lnSpc>
              <a:spcBef>
                <a:spcPts val="600"/>
              </a:spcBef>
              <a:buNone/>
              <a:defRPr sz="1000" baseline="0">
                <a:solidFill>
                  <a:schemeClr val="bg1">
                    <a:lumMod val="95000"/>
                  </a:schemeClr>
                </a:solidFill>
                <a:latin typeface="+mn-lt"/>
              </a:defRPr>
            </a:lvl1pPr>
          </a:lstStyle>
          <a:p>
            <a:pPr lvl="0"/>
            <a:r>
              <a:rPr lang="en-US" dirty="0" smtClean="0"/>
              <a:t>Edit text</a:t>
            </a:r>
            <a:endParaRPr lang="en-US" dirty="0"/>
          </a:p>
        </p:txBody>
      </p:sp>
      <p:sp>
        <p:nvSpPr>
          <p:cNvPr id="8" name="Text Placeholder 6"/>
          <p:cNvSpPr>
            <a:spLocks noGrp="1"/>
          </p:cNvSpPr>
          <p:nvPr>
            <p:ph type="body" sz="quarter" idx="13" hasCustomPrompt="1"/>
          </p:nvPr>
        </p:nvSpPr>
        <p:spPr>
          <a:xfrm rot="5400000" flipH="1">
            <a:off x="-131461" y="2398409"/>
            <a:ext cx="1144749" cy="881829"/>
          </a:xfrm>
          <a:prstGeom prst="triangle">
            <a:avLst/>
          </a:prstGeom>
          <a:solidFill>
            <a:schemeClr val="accent2">
              <a:alpha val="60000"/>
            </a:schemeClr>
          </a:solidFill>
        </p:spPr>
        <p:txBody>
          <a:bodyPr/>
          <a:lstStyle>
            <a:lvl1pPr marL="0" indent="0">
              <a:buNone/>
              <a:defRPr sz="100" baseline="0"/>
            </a:lvl1pPr>
          </a:lstStyle>
          <a:p>
            <a:pPr lvl="0"/>
            <a:r>
              <a:rPr lang="en-US" dirty="0" smtClean="0"/>
              <a:t>.</a:t>
            </a:r>
            <a:endParaRPr lang="en-US" dirty="0"/>
          </a:p>
        </p:txBody>
      </p:sp>
      <p:sp>
        <p:nvSpPr>
          <p:cNvPr id="9" name="Text Placeholder 10"/>
          <p:cNvSpPr>
            <a:spLocks noGrp="1"/>
          </p:cNvSpPr>
          <p:nvPr>
            <p:ph type="body" sz="quarter" idx="20" hasCustomPrompt="1"/>
          </p:nvPr>
        </p:nvSpPr>
        <p:spPr>
          <a:xfrm>
            <a:off x="3313" y="4787944"/>
            <a:ext cx="4572000" cy="9144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1" name="Text Placeholder 10"/>
          <p:cNvSpPr>
            <a:spLocks noGrp="1"/>
          </p:cNvSpPr>
          <p:nvPr>
            <p:ph type="body" sz="quarter" idx="21" hasCustomPrompt="1"/>
          </p:nvPr>
        </p:nvSpPr>
        <p:spPr>
          <a:xfrm>
            <a:off x="4576184" y="4810804"/>
            <a:ext cx="18288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2" name="Text Placeholder 10"/>
          <p:cNvSpPr>
            <a:spLocks noGrp="1"/>
          </p:cNvSpPr>
          <p:nvPr>
            <p:ph type="body" sz="quarter" idx="22"/>
          </p:nvPr>
        </p:nvSpPr>
        <p:spPr>
          <a:xfrm>
            <a:off x="8696325" y="4812030"/>
            <a:ext cx="4572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endParaRPr lang="en-US" dirty="0"/>
          </a:p>
        </p:txBody>
      </p:sp>
      <p:sp>
        <p:nvSpPr>
          <p:cNvPr id="17" name="Text Placeholder 10"/>
          <p:cNvSpPr>
            <a:spLocks noGrp="1"/>
          </p:cNvSpPr>
          <p:nvPr userDrawn="1">
            <p:ph type="body" sz="quarter" idx="23" hasCustomPrompt="1"/>
          </p:nvPr>
        </p:nvSpPr>
        <p:spPr>
          <a:xfrm>
            <a:off x="8096382" y="4613528"/>
            <a:ext cx="533399" cy="447246"/>
          </a:xfrm>
          <a:prstGeom prst="roundRect">
            <a:avLst/>
          </a:prstGeom>
          <a:solidFill>
            <a:schemeClr val="accent2">
              <a:lumMod val="50000"/>
              <a:alpha val="71000"/>
            </a:schemeClr>
          </a:solidFill>
        </p:spPr>
        <p:txBody>
          <a:bodyPr>
            <a:normAutofit/>
          </a:bodyPr>
          <a:lstStyle>
            <a:lvl1pPr marL="0" indent="0" algn="l">
              <a:lnSpc>
                <a:spcPct val="100000"/>
              </a:lnSpc>
              <a:spcBef>
                <a:spcPts val="600"/>
              </a:spcBef>
              <a:buNone/>
              <a:defRPr sz="1000" baseline="0">
                <a:solidFill>
                  <a:schemeClr val="accent2"/>
                </a:solidFill>
                <a:latin typeface="+mn-lt"/>
              </a:defRPr>
            </a:lvl1pPr>
          </a:lstStyle>
          <a:p>
            <a:pPr lvl="0"/>
            <a:r>
              <a:rPr lang="en-US" dirty="0" smtClean="0"/>
              <a:t>.</a:t>
            </a:r>
            <a:endParaRPr lang="en-US" dirty="0"/>
          </a:p>
        </p:txBody>
      </p:sp>
      <p:sp>
        <p:nvSpPr>
          <p:cNvPr id="20" name="Text Placeholder 10"/>
          <p:cNvSpPr>
            <a:spLocks noGrp="1"/>
          </p:cNvSpPr>
          <p:nvPr>
            <p:ph type="body" sz="quarter" idx="24" hasCustomPrompt="1"/>
          </p:nvPr>
        </p:nvSpPr>
        <p:spPr>
          <a:xfrm>
            <a:off x="6410848" y="4633335"/>
            <a:ext cx="1658849" cy="284703"/>
          </a:xfrm>
          <a:prstGeom prst="rect">
            <a:avLst/>
          </a:prstGeom>
        </p:spPr>
        <p:txBody>
          <a:bodyPr>
            <a:noAutofit/>
          </a:bodyPr>
          <a:lstStyle>
            <a:lvl1pPr marL="0" indent="0" algn="r">
              <a:lnSpc>
                <a:spcPct val="100000"/>
              </a:lnSpc>
              <a:spcBef>
                <a:spcPts val="600"/>
              </a:spcBef>
              <a:buNone/>
              <a:defRPr sz="1200" b="1" i="0" baseline="0">
                <a:solidFill>
                  <a:schemeClr val="bg1">
                    <a:lumMod val="95000"/>
                  </a:schemeClr>
                </a:solidFill>
                <a:latin typeface="Exo" pitchFamily="50" charset="0"/>
              </a:defRPr>
            </a:lvl1pPr>
          </a:lstStyle>
          <a:p>
            <a:pPr lvl="0"/>
            <a:r>
              <a:rPr lang="en-US" dirty="0" smtClean="0"/>
              <a:t>YOUR COMPANY</a:t>
            </a:r>
            <a:endParaRPr lang="en-US" dirty="0"/>
          </a:p>
        </p:txBody>
      </p:sp>
      <p:sp>
        <p:nvSpPr>
          <p:cNvPr id="21" name="Text Placeholder 10"/>
          <p:cNvSpPr>
            <a:spLocks noGrp="1"/>
          </p:cNvSpPr>
          <p:nvPr>
            <p:ph type="body" sz="quarter" idx="25" hasCustomPrompt="1"/>
          </p:nvPr>
        </p:nvSpPr>
        <p:spPr>
          <a:xfrm>
            <a:off x="6418351" y="4818605"/>
            <a:ext cx="1658849" cy="284703"/>
          </a:xfrm>
          <a:prstGeom prst="rect">
            <a:avLst/>
          </a:prstGeom>
        </p:spPr>
        <p:txBody>
          <a:bodyPr>
            <a:noAutofit/>
          </a:bodyPr>
          <a:lstStyle>
            <a:lvl1pPr marL="0" indent="0" algn="r">
              <a:lnSpc>
                <a:spcPct val="100000"/>
              </a:lnSpc>
              <a:spcBef>
                <a:spcPts val="600"/>
              </a:spcBef>
              <a:buNone/>
              <a:defRPr sz="900" b="0" i="0" baseline="0">
                <a:solidFill>
                  <a:schemeClr val="bg1">
                    <a:lumMod val="95000"/>
                  </a:schemeClr>
                </a:solidFill>
                <a:latin typeface="Exo" pitchFamily="50" charset="0"/>
              </a:defRPr>
            </a:lvl1pPr>
          </a:lstStyle>
          <a:p>
            <a:pPr lvl="0"/>
            <a:r>
              <a:rPr lang="en-US" dirty="0" smtClean="0"/>
              <a:t>WWW.YOURCOMAPNY.COM</a:t>
            </a:r>
            <a:endParaRPr lang="en-US" dirty="0"/>
          </a:p>
        </p:txBody>
      </p:sp>
    </p:spTree>
    <p:extLst>
      <p:ext uri="{BB962C8B-B14F-4D97-AF65-F5344CB8AC3E}">
        <p14:creationId xmlns:p14="http://schemas.microsoft.com/office/powerpoint/2010/main" val="377816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0-#ppt_h/2"/>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fade">
                                      <p:cBhvr>
                                        <p:cTn id="16" dur="700"/>
                                        <p:tgtEl>
                                          <p:spTgt spid="8">
                                            <p:bg/>
                                          </p:spTgt>
                                        </p:tgtEl>
                                      </p:cBhvr>
                                    </p:animEffect>
                                    <p:anim calcmode="lin" valueType="num">
                                      <p:cBhvr>
                                        <p:cTn id="17" dur="700" fill="hold"/>
                                        <p:tgtEl>
                                          <p:spTgt spid="8">
                                            <p:bg/>
                                          </p:spTgt>
                                        </p:tgtEl>
                                        <p:attrNameLst>
                                          <p:attrName>ppt_x</p:attrName>
                                        </p:attrNameLst>
                                      </p:cBhvr>
                                      <p:tavLst>
                                        <p:tav tm="0">
                                          <p:val>
                                            <p:strVal val="#ppt_x"/>
                                          </p:val>
                                        </p:tav>
                                        <p:tav tm="100000">
                                          <p:val>
                                            <p:strVal val="#ppt_x"/>
                                          </p:val>
                                        </p:tav>
                                      </p:tavLst>
                                    </p:anim>
                                    <p:anim calcmode="lin" valueType="num">
                                      <p:cBhvr>
                                        <p:cTn id="18" dur="700" fill="hold"/>
                                        <p:tgtEl>
                                          <p:spTgt spid="8">
                                            <p:bg/>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left)">
                                      <p:cBhvr>
                                        <p:cTn id="29" dur="500"/>
                                        <p:tgtEl>
                                          <p:spTgt spid="6">
                                            <p:txEl>
                                              <p:pRg st="0" end="0"/>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7">
                                            <p:bg/>
                                          </p:spTgt>
                                        </p:tgtEl>
                                        <p:attrNameLst>
                                          <p:attrName>style.visibility</p:attrName>
                                        </p:attrNameLst>
                                      </p:cBhvr>
                                      <p:to>
                                        <p:strVal val="visible"/>
                                      </p:to>
                                    </p:set>
                                    <p:animEffect transition="in" filter="fade">
                                      <p:cBhvr>
                                        <p:cTn id="36" dur="500"/>
                                        <p:tgtEl>
                                          <p:spTgt spid="17">
                                            <p:bg/>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wipe(right)">
                                      <p:cBhvr>
                                        <p:cTn id="42" dur="500"/>
                                        <p:tgtEl>
                                          <p:spTgt spid="20">
                                            <p:txEl>
                                              <p:pRg st="0" end="0"/>
                                            </p:txEl>
                                          </p:spTgt>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wipe(right)">
                                      <p:cBhvr>
                                        <p:cTn id="45" dur="500"/>
                                        <p:tgtEl>
                                          <p:spTgt spid="21">
                                            <p:txEl>
                                              <p:pRg st="0" end="0"/>
                                            </p:txEl>
                                          </p:spTgt>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1">
                                            <p:bg/>
                                          </p:spTgt>
                                        </p:tgtEl>
                                        <p:attrNameLst>
                                          <p:attrName>style.visibility</p:attrName>
                                        </p:attrNameLst>
                                      </p:cBhvr>
                                      <p:to>
                                        <p:strVal val="visible"/>
                                      </p:to>
                                    </p:set>
                                    <p:animEffect transition="in" filter="fade">
                                      <p:cBhvr>
                                        <p:cTn id="49" dur="500"/>
                                        <p:tgtEl>
                                          <p:spTgt spid="11">
                                            <p:bg/>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fade">
                                      <p:cBhvr>
                                        <p:cTn id="52" dur="500"/>
                                        <p:tgtEl>
                                          <p:spTgt spid="11">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bg/>
                                          </p:spTgt>
                                        </p:tgtEl>
                                        <p:attrNameLst>
                                          <p:attrName>style.visibility</p:attrName>
                                        </p:attrNameLst>
                                      </p:cBhvr>
                                      <p:to>
                                        <p:strVal val="visible"/>
                                      </p:to>
                                    </p:set>
                                    <p:animEffect transition="in" filter="fade">
                                      <p:cBhvr>
                                        <p:cTn id="55" dur="500"/>
                                        <p:tgtEl>
                                          <p:spTgt spid="9">
                                            <p:bg/>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xEl>
                                              <p:pRg st="0" end="0"/>
                                            </p:txEl>
                                          </p:spTgt>
                                        </p:tgtEl>
                                        <p:attrNameLst>
                                          <p:attrName>style.visibility</p:attrName>
                                        </p:attrNameLst>
                                      </p:cBhvr>
                                      <p:to>
                                        <p:strVal val="visible"/>
                                      </p:to>
                                    </p:set>
                                    <p:animEffect transition="in" filter="fade">
                                      <p:cBhvr>
                                        <p:cTn id="58" dur="500"/>
                                        <p:tgtEl>
                                          <p:spTgt spid="9">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bg/>
                                          </p:spTgt>
                                        </p:tgtEl>
                                        <p:attrNameLst>
                                          <p:attrName>style.visibility</p:attrName>
                                        </p:attrNameLst>
                                      </p:cBhvr>
                                      <p:to>
                                        <p:strVal val="visible"/>
                                      </p:to>
                                    </p:set>
                                    <p:animEffect transition="in" filter="fade">
                                      <p:cBhvr>
                                        <p:cTn id="61" dur="500"/>
                                        <p:tgtEl>
                                          <p:spTgt spid="12">
                                            <p:bg/>
                                          </p:spTgt>
                                        </p:tgtEl>
                                      </p:cBhvr>
                                    </p:animEffect>
                                  </p:childTnLst>
                                </p:cTn>
                              </p:par>
                              <p:par>
                                <p:cTn id="62" presetID="10" presetClass="entr" presetSubtype="0" fill="hold" grpId="0" nodeType="withEffect" nodePh="1">
                                  <p:stCondLst>
                                    <p:cond delay="0"/>
                                  </p:stCondLst>
                                  <p:endCondLst>
                                    <p:cond evt="begin" delay="0">
                                      <p:tn val="62"/>
                                    </p:cond>
                                  </p:endCondLst>
                                  <p:childTnLst>
                                    <p:set>
                                      <p:cBhvr>
                                        <p:cTn id="63" dur="1" fill="hold">
                                          <p:stCondLst>
                                            <p:cond delay="0"/>
                                          </p:stCondLst>
                                        </p:cTn>
                                        <p:tgtEl>
                                          <p:spTgt spid="12">
                                            <p:txEl>
                                              <p:pRg st="0" end="0"/>
                                            </p:txEl>
                                          </p:spTgt>
                                        </p:tgtEl>
                                        <p:attrNameLst>
                                          <p:attrName>style.visibility</p:attrName>
                                        </p:attrNameLst>
                                      </p:cBhvr>
                                      <p:to>
                                        <p:strVal val="visible"/>
                                      </p:to>
                                    </p:set>
                                    <p:animEffect transition="in" filter="fade">
                                      <p:cBhvr>
                                        <p:cTn id="6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tmplLst>
          <p:tmpl>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 lvl="1">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animBg="1">
        <p:tmplLst>
          <p:tmpl>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00"/>
                        <p:tgtEl>
                          <p:spTgt spid="8"/>
                        </p:tgtEl>
                      </p:cBhvr>
                    </p:animEffect>
                    <p:anim calcmode="lin" valueType="num">
                      <p:cBhvr>
                        <p:cTn dur="700" fill="hold"/>
                        <p:tgtEl>
                          <p:spTgt spid="8"/>
                        </p:tgtEl>
                        <p:attrNameLst>
                          <p:attrName>ppt_x</p:attrName>
                        </p:attrNameLst>
                      </p:cBhvr>
                      <p:tavLst>
                        <p:tav tm="0">
                          <p:val>
                            <p:strVal val="#ppt_x"/>
                          </p:val>
                        </p:tav>
                        <p:tav tm="100000">
                          <p:val>
                            <p:strVal val="#ppt_x"/>
                          </p:val>
                        </p:tav>
                      </p:tavLst>
                    </p:anim>
                    <p:anim calcmode="lin" valueType="num">
                      <p:cBhvr>
                        <p:cTn dur="700" fill="hold"/>
                        <p:tgtEl>
                          <p:spTgt spid="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animBg="1">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uiExpand="1" build="p" animBg="1">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build="p">
        <p:tmplLst>
          <p:tmpl lvl="1">
            <p:tnLst>
              <p:par>
                <p:cTn presetID="22" presetClass="entr" presetSubtype="2"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Background">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04801" y="1655926"/>
            <a:ext cx="4050973"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4678" y="1962150"/>
            <a:ext cx="4044787"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 name="Rectangle 1"/>
          <p:cNvSpPr/>
          <p:nvPr userDrawn="1"/>
        </p:nvSpPr>
        <p:spPr>
          <a:xfrm>
            <a:off x="0" y="2495550"/>
            <a:ext cx="9144000" cy="25908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Text Placeholder 10"/>
          <p:cNvSpPr txBox="1">
            <a:spLocks/>
          </p:cNvSpPr>
          <p:nvPr userDrawn="1"/>
        </p:nvSpPr>
        <p:spPr>
          <a:xfrm>
            <a:off x="6487048" y="4679414"/>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smtClean="0">
                <a:solidFill>
                  <a:schemeClr val="bg1">
                    <a:lumMod val="95000"/>
                  </a:schemeClr>
                </a:solidFill>
              </a:rPr>
              <a:t>BRAVENT</a:t>
            </a:r>
            <a:endParaRPr lang="en-US" sz="1050" dirty="0">
              <a:solidFill>
                <a:schemeClr val="bg1">
                  <a:lumMod val="95000"/>
                </a:schemeClr>
              </a:solidFill>
            </a:endParaRPr>
          </a:p>
        </p:txBody>
      </p:sp>
      <p:sp>
        <p:nvSpPr>
          <p:cNvPr id="6" name="Text Placeholder 10"/>
          <p:cNvSpPr txBox="1">
            <a:spLocks/>
          </p:cNvSpPr>
          <p:nvPr userDrawn="1"/>
        </p:nvSpPr>
        <p:spPr>
          <a:xfrm>
            <a:off x="6494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bg1">
                    <a:lumMod val="95000"/>
                  </a:schemeClr>
                </a:solidFill>
              </a:rPr>
              <a:t>WWW.BRAVENT.NET</a:t>
            </a:r>
            <a:endParaRPr lang="en-US" sz="800" dirty="0">
              <a:solidFill>
                <a:schemeClr val="bg1">
                  <a:lumMod val="95000"/>
                </a:schemeClr>
              </a:solidFill>
            </a:endParaRPr>
          </a:p>
        </p:txBody>
      </p:sp>
      <p:cxnSp>
        <p:nvCxnSpPr>
          <p:cNvPr id="12" name="Straight Connector 11"/>
          <p:cNvCxnSpPr/>
          <p:nvPr userDrawn="1"/>
        </p:nvCxnSpPr>
        <p:spPr>
          <a:xfrm>
            <a:off x="8153400" y="4700223"/>
            <a:ext cx="0" cy="3320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4629150"/>
            <a:ext cx="9144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10"/>
          <p:cNvSpPr>
            <a:spLocks noGrp="1"/>
          </p:cNvSpPr>
          <p:nvPr>
            <p:ph type="body" sz="quarter" idx="24" hasCustomPrompt="1"/>
          </p:nvPr>
        </p:nvSpPr>
        <p:spPr>
          <a:xfrm>
            <a:off x="990600" y="26479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5" name="Text Placeholder 10"/>
          <p:cNvSpPr>
            <a:spLocks noGrp="1"/>
          </p:cNvSpPr>
          <p:nvPr>
            <p:ph type="body" sz="quarter" idx="25" hasCustomPrompt="1"/>
          </p:nvPr>
        </p:nvSpPr>
        <p:spPr>
          <a:xfrm>
            <a:off x="990600" y="33337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6" name="Text Placeholder 10"/>
          <p:cNvSpPr>
            <a:spLocks noGrp="1"/>
          </p:cNvSpPr>
          <p:nvPr>
            <p:ph type="body" sz="quarter" idx="26" hasCustomPrompt="1"/>
          </p:nvPr>
        </p:nvSpPr>
        <p:spPr>
          <a:xfrm>
            <a:off x="984413" y="40195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grpSp>
        <p:nvGrpSpPr>
          <p:cNvPr id="17" name="Group 16"/>
          <p:cNvGrpSpPr/>
          <p:nvPr userDrawn="1"/>
        </p:nvGrpSpPr>
        <p:grpSpPr>
          <a:xfrm>
            <a:off x="304800" y="2577105"/>
            <a:ext cx="609600" cy="609600"/>
            <a:chOff x="304800" y="2606922"/>
            <a:chExt cx="609600" cy="609600"/>
          </a:xfrm>
        </p:grpSpPr>
        <p:sp>
          <p:nvSpPr>
            <p:cNvPr id="18" name="Oval 17"/>
            <p:cNvSpPr/>
            <p:nvPr/>
          </p:nvSpPr>
          <p:spPr>
            <a:xfrm>
              <a:off x="304800" y="260692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19" name="Group 18"/>
            <p:cNvGrpSpPr/>
            <p:nvPr/>
          </p:nvGrpSpPr>
          <p:grpSpPr>
            <a:xfrm>
              <a:off x="410381" y="2735331"/>
              <a:ext cx="398438" cy="352783"/>
              <a:chOff x="304800" y="1123950"/>
              <a:chExt cx="914400" cy="809625"/>
            </a:xfrm>
            <a:solidFill>
              <a:schemeClr val="accent2"/>
            </a:solidFill>
          </p:grpSpPr>
          <p:sp>
            <p:nvSpPr>
              <p:cNvPr id="20"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23"/>
          <p:cNvGrpSpPr/>
          <p:nvPr userDrawn="1"/>
        </p:nvGrpSpPr>
        <p:grpSpPr>
          <a:xfrm>
            <a:off x="304800" y="3261233"/>
            <a:ext cx="609600" cy="609600"/>
            <a:chOff x="304800" y="3291050"/>
            <a:chExt cx="609600" cy="609600"/>
          </a:xfrm>
        </p:grpSpPr>
        <p:sp>
          <p:nvSpPr>
            <p:cNvPr id="25" name="Oval 24"/>
            <p:cNvSpPr/>
            <p:nvPr/>
          </p:nvSpPr>
          <p:spPr>
            <a:xfrm>
              <a:off x="304800" y="3291050"/>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6" name="Group 25"/>
            <p:cNvGrpSpPr/>
            <p:nvPr/>
          </p:nvGrpSpPr>
          <p:grpSpPr>
            <a:xfrm>
              <a:off x="352313" y="3339510"/>
              <a:ext cx="514574" cy="418091"/>
              <a:chOff x="2362200" y="1190625"/>
              <a:chExt cx="914400" cy="742950"/>
            </a:xfrm>
            <a:solidFill>
              <a:schemeClr val="accent2"/>
            </a:solidFill>
          </p:grpSpPr>
          <p:sp>
            <p:nvSpPr>
              <p:cNvPr id="27" name="Freeform 198"/>
              <p:cNvSpPr>
                <a:spLocks/>
              </p:cNvSpPr>
              <p:nvPr/>
            </p:nvSpPr>
            <p:spPr bwMode="auto">
              <a:xfrm>
                <a:off x="2362200" y="1190625"/>
                <a:ext cx="914400" cy="571500"/>
              </a:xfrm>
              <a:custGeom>
                <a:avLst/>
                <a:gdLst>
                  <a:gd name="T0" fmla="*/ 288 w 576"/>
                  <a:gd name="T1" fmla="*/ 0 h 360"/>
                  <a:gd name="T2" fmla="*/ 230 w 576"/>
                  <a:gd name="T3" fmla="*/ 6 h 360"/>
                  <a:gd name="T4" fmla="*/ 176 w 576"/>
                  <a:gd name="T5" fmla="*/ 22 h 360"/>
                  <a:gd name="T6" fmla="*/ 128 w 576"/>
                  <a:gd name="T7" fmla="*/ 50 h 360"/>
                  <a:gd name="T8" fmla="*/ 86 w 576"/>
                  <a:gd name="T9" fmla="*/ 84 h 360"/>
                  <a:gd name="T10" fmla="*/ 50 w 576"/>
                  <a:gd name="T11" fmla="*/ 126 h 360"/>
                  <a:gd name="T12" fmla="*/ 24 w 576"/>
                  <a:gd name="T13" fmla="*/ 174 h 360"/>
                  <a:gd name="T14" fmla="*/ 6 w 576"/>
                  <a:gd name="T15" fmla="*/ 228 h 360"/>
                  <a:gd name="T16" fmla="*/ 0 w 576"/>
                  <a:gd name="T17" fmla="*/ 286 h 360"/>
                  <a:gd name="T18" fmla="*/ 0 w 576"/>
                  <a:gd name="T19" fmla="*/ 360 h 360"/>
                  <a:gd name="T20" fmla="*/ 58 w 576"/>
                  <a:gd name="T21" fmla="*/ 360 h 360"/>
                  <a:gd name="T22" fmla="*/ 58 w 576"/>
                  <a:gd name="T23" fmla="*/ 286 h 360"/>
                  <a:gd name="T24" fmla="*/ 64 w 576"/>
                  <a:gd name="T25" fmla="*/ 240 h 360"/>
                  <a:gd name="T26" fmla="*/ 78 w 576"/>
                  <a:gd name="T27" fmla="*/ 196 h 360"/>
                  <a:gd name="T28" fmla="*/ 98 w 576"/>
                  <a:gd name="T29" fmla="*/ 158 h 360"/>
                  <a:gd name="T30" fmla="*/ 126 w 576"/>
                  <a:gd name="T31" fmla="*/ 124 h 360"/>
                  <a:gd name="T32" fmla="*/ 160 w 576"/>
                  <a:gd name="T33" fmla="*/ 96 h 360"/>
                  <a:gd name="T34" fmla="*/ 200 w 576"/>
                  <a:gd name="T35" fmla="*/ 76 h 360"/>
                  <a:gd name="T36" fmla="*/ 242 w 576"/>
                  <a:gd name="T37" fmla="*/ 62 h 360"/>
                  <a:gd name="T38" fmla="*/ 288 w 576"/>
                  <a:gd name="T39" fmla="*/ 58 h 360"/>
                  <a:gd name="T40" fmla="*/ 312 w 576"/>
                  <a:gd name="T41" fmla="*/ 60 h 360"/>
                  <a:gd name="T42" fmla="*/ 356 w 576"/>
                  <a:gd name="T43" fmla="*/ 68 h 360"/>
                  <a:gd name="T44" fmla="*/ 398 w 576"/>
                  <a:gd name="T45" fmla="*/ 86 h 360"/>
                  <a:gd name="T46" fmla="*/ 434 w 576"/>
                  <a:gd name="T47" fmla="*/ 110 h 360"/>
                  <a:gd name="T48" fmla="*/ 464 w 576"/>
                  <a:gd name="T49" fmla="*/ 140 h 360"/>
                  <a:gd name="T50" fmla="*/ 490 w 576"/>
                  <a:gd name="T51" fmla="*/ 176 h 360"/>
                  <a:gd name="T52" fmla="*/ 508 w 576"/>
                  <a:gd name="T53" fmla="*/ 218 h 360"/>
                  <a:gd name="T54" fmla="*/ 516 w 576"/>
                  <a:gd name="T55" fmla="*/ 262 h 360"/>
                  <a:gd name="T56" fmla="*/ 518 w 576"/>
                  <a:gd name="T57" fmla="*/ 286 h 360"/>
                  <a:gd name="T58" fmla="*/ 576 w 576"/>
                  <a:gd name="T59" fmla="*/ 360 h 360"/>
                  <a:gd name="T60" fmla="*/ 576 w 576"/>
                  <a:gd name="T61" fmla="*/ 286 h 360"/>
                  <a:gd name="T62" fmla="*/ 574 w 576"/>
                  <a:gd name="T63" fmla="*/ 256 h 360"/>
                  <a:gd name="T64" fmla="*/ 562 w 576"/>
                  <a:gd name="T65" fmla="*/ 200 h 360"/>
                  <a:gd name="T66" fmla="*/ 540 w 576"/>
                  <a:gd name="T67" fmla="*/ 150 h 360"/>
                  <a:gd name="T68" fmla="*/ 510 w 576"/>
                  <a:gd name="T69" fmla="*/ 104 h 360"/>
                  <a:gd name="T70" fmla="*/ 470 w 576"/>
                  <a:gd name="T71" fmla="*/ 66 h 360"/>
                  <a:gd name="T72" fmla="*/ 424 w 576"/>
                  <a:gd name="T73" fmla="*/ 34 h 360"/>
                  <a:gd name="T74" fmla="*/ 374 w 576"/>
                  <a:gd name="T75" fmla="*/ 14 h 360"/>
                  <a:gd name="T76" fmla="*/ 318 w 576"/>
                  <a:gd name="T77" fmla="*/ 2 h 360"/>
                  <a:gd name="T78" fmla="*/ 288 w 576"/>
                  <a:gd name="T7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6" h="360">
                    <a:moveTo>
                      <a:pt x="288" y="0"/>
                    </a:moveTo>
                    <a:lnTo>
                      <a:pt x="288" y="0"/>
                    </a:lnTo>
                    <a:lnTo>
                      <a:pt x="258" y="2"/>
                    </a:lnTo>
                    <a:lnTo>
                      <a:pt x="230" y="6"/>
                    </a:lnTo>
                    <a:lnTo>
                      <a:pt x="204" y="14"/>
                    </a:lnTo>
                    <a:lnTo>
                      <a:pt x="176" y="22"/>
                    </a:lnTo>
                    <a:lnTo>
                      <a:pt x="152" y="34"/>
                    </a:lnTo>
                    <a:lnTo>
                      <a:pt x="128" y="50"/>
                    </a:lnTo>
                    <a:lnTo>
                      <a:pt x="106" y="66"/>
                    </a:lnTo>
                    <a:lnTo>
                      <a:pt x="86" y="84"/>
                    </a:lnTo>
                    <a:lnTo>
                      <a:pt x="66" y="104"/>
                    </a:lnTo>
                    <a:lnTo>
                      <a:pt x="50" y="126"/>
                    </a:lnTo>
                    <a:lnTo>
                      <a:pt x="36" y="150"/>
                    </a:lnTo>
                    <a:lnTo>
                      <a:pt x="24" y="174"/>
                    </a:lnTo>
                    <a:lnTo>
                      <a:pt x="14" y="200"/>
                    </a:lnTo>
                    <a:lnTo>
                      <a:pt x="6" y="228"/>
                    </a:lnTo>
                    <a:lnTo>
                      <a:pt x="2" y="256"/>
                    </a:lnTo>
                    <a:lnTo>
                      <a:pt x="0" y="286"/>
                    </a:lnTo>
                    <a:lnTo>
                      <a:pt x="0" y="286"/>
                    </a:lnTo>
                    <a:lnTo>
                      <a:pt x="0" y="360"/>
                    </a:lnTo>
                    <a:lnTo>
                      <a:pt x="58" y="360"/>
                    </a:lnTo>
                    <a:lnTo>
                      <a:pt x="58" y="360"/>
                    </a:lnTo>
                    <a:lnTo>
                      <a:pt x="58" y="286"/>
                    </a:lnTo>
                    <a:lnTo>
                      <a:pt x="58" y="286"/>
                    </a:lnTo>
                    <a:lnTo>
                      <a:pt x="60" y="262"/>
                    </a:lnTo>
                    <a:lnTo>
                      <a:pt x="64" y="240"/>
                    </a:lnTo>
                    <a:lnTo>
                      <a:pt x="70" y="218"/>
                    </a:lnTo>
                    <a:lnTo>
                      <a:pt x="78" y="196"/>
                    </a:lnTo>
                    <a:lnTo>
                      <a:pt x="86" y="176"/>
                    </a:lnTo>
                    <a:lnTo>
                      <a:pt x="98" y="158"/>
                    </a:lnTo>
                    <a:lnTo>
                      <a:pt x="112" y="140"/>
                    </a:lnTo>
                    <a:lnTo>
                      <a:pt x="126" y="124"/>
                    </a:lnTo>
                    <a:lnTo>
                      <a:pt x="142" y="110"/>
                    </a:lnTo>
                    <a:lnTo>
                      <a:pt x="160" y="96"/>
                    </a:lnTo>
                    <a:lnTo>
                      <a:pt x="180" y="86"/>
                    </a:lnTo>
                    <a:lnTo>
                      <a:pt x="200" y="76"/>
                    </a:lnTo>
                    <a:lnTo>
                      <a:pt x="220" y="68"/>
                    </a:lnTo>
                    <a:lnTo>
                      <a:pt x="242" y="62"/>
                    </a:lnTo>
                    <a:lnTo>
                      <a:pt x="264" y="60"/>
                    </a:lnTo>
                    <a:lnTo>
                      <a:pt x="288" y="58"/>
                    </a:lnTo>
                    <a:lnTo>
                      <a:pt x="288" y="58"/>
                    </a:lnTo>
                    <a:lnTo>
                      <a:pt x="312" y="60"/>
                    </a:lnTo>
                    <a:lnTo>
                      <a:pt x="334" y="62"/>
                    </a:lnTo>
                    <a:lnTo>
                      <a:pt x="356" y="68"/>
                    </a:lnTo>
                    <a:lnTo>
                      <a:pt x="378" y="76"/>
                    </a:lnTo>
                    <a:lnTo>
                      <a:pt x="398" y="86"/>
                    </a:lnTo>
                    <a:lnTo>
                      <a:pt x="416" y="96"/>
                    </a:lnTo>
                    <a:lnTo>
                      <a:pt x="434" y="110"/>
                    </a:lnTo>
                    <a:lnTo>
                      <a:pt x="450" y="124"/>
                    </a:lnTo>
                    <a:lnTo>
                      <a:pt x="464" y="140"/>
                    </a:lnTo>
                    <a:lnTo>
                      <a:pt x="478" y="158"/>
                    </a:lnTo>
                    <a:lnTo>
                      <a:pt x="490" y="176"/>
                    </a:lnTo>
                    <a:lnTo>
                      <a:pt x="500" y="196"/>
                    </a:lnTo>
                    <a:lnTo>
                      <a:pt x="508" y="218"/>
                    </a:lnTo>
                    <a:lnTo>
                      <a:pt x="514" y="240"/>
                    </a:lnTo>
                    <a:lnTo>
                      <a:pt x="516" y="262"/>
                    </a:lnTo>
                    <a:lnTo>
                      <a:pt x="518" y="286"/>
                    </a:lnTo>
                    <a:lnTo>
                      <a:pt x="518" y="286"/>
                    </a:lnTo>
                    <a:lnTo>
                      <a:pt x="518" y="360"/>
                    </a:lnTo>
                    <a:lnTo>
                      <a:pt x="576" y="360"/>
                    </a:lnTo>
                    <a:lnTo>
                      <a:pt x="576" y="360"/>
                    </a:lnTo>
                    <a:lnTo>
                      <a:pt x="576" y="286"/>
                    </a:lnTo>
                    <a:lnTo>
                      <a:pt x="576" y="286"/>
                    </a:lnTo>
                    <a:lnTo>
                      <a:pt x="574" y="256"/>
                    </a:lnTo>
                    <a:lnTo>
                      <a:pt x="570" y="228"/>
                    </a:lnTo>
                    <a:lnTo>
                      <a:pt x="562" y="200"/>
                    </a:lnTo>
                    <a:lnTo>
                      <a:pt x="552" y="174"/>
                    </a:lnTo>
                    <a:lnTo>
                      <a:pt x="540" y="150"/>
                    </a:lnTo>
                    <a:lnTo>
                      <a:pt x="526" y="126"/>
                    </a:lnTo>
                    <a:lnTo>
                      <a:pt x="510" y="104"/>
                    </a:lnTo>
                    <a:lnTo>
                      <a:pt x="490" y="84"/>
                    </a:lnTo>
                    <a:lnTo>
                      <a:pt x="470" y="66"/>
                    </a:lnTo>
                    <a:lnTo>
                      <a:pt x="448" y="48"/>
                    </a:lnTo>
                    <a:lnTo>
                      <a:pt x="424" y="34"/>
                    </a:lnTo>
                    <a:lnTo>
                      <a:pt x="400" y="22"/>
                    </a:lnTo>
                    <a:lnTo>
                      <a:pt x="374" y="14"/>
                    </a:lnTo>
                    <a:lnTo>
                      <a:pt x="346" y="6"/>
                    </a:lnTo>
                    <a:lnTo>
                      <a:pt x="318" y="2"/>
                    </a:lnTo>
                    <a:lnTo>
                      <a:pt x="288" y="0"/>
                    </a:lnTo>
                    <a:lnTo>
                      <a:pt x="2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9"/>
              <p:cNvSpPr>
                <a:spLocks/>
              </p:cNvSpPr>
              <p:nvPr/>
            </p:nvSpPr>
            <p:spPr bwMode="auto">
              <a:xfrm>
                <a:off x="2517775" y="1590675"/>
                <a:ext cx="133350" cy="342900"/>
              </a:xfrm>
              <a:custGeom>
                <a:avLst/>
                <a:gdLst>
                  <a:gd name="T0" fmla="*/ 60 w 84"/>
                  <a:gd name="T1" fmla="*/ 0 h 216"/>
                  <a:gd name="T2" fmla="*/ 24 w 84"/>
                  <a:gd name="T3" fmla="*/ 0 h 216"/>
                  <a:gd name="T4" fmla="*/ 24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4 w 84"/>
                  <a:gd name="T25" fmla="*/ 216 h 216"/>
                  <a:gd name="T26" fmla="*/ 60 w 84"/>
                  <a:gd name="T27" fmla="*/ 216 h 216"/>
                  <a:gd name="T28" fmla="*/ 60 w 84"/>
                  <a:gd name="T29" fmla="*/ 216 h 216"/>
                  <a:gd name="T30" fmla="*/ 70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70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4" y="0"/>
                    </a:lnTo>
                    <a:lnTo>
                      <a:pt x="24" y="0"/>
                    </a:lnTo>
                    <a:lnTo>
                      <a:pt x="14" y="2"/>
                    </a:lnTo>
                    <a:lnTo>
                      <a:pt x="6" y="8"/>
                    </a:lnTo>
                    <a:lnTo>
                      <a:pt x="2" y="16"/>
                    </a:lnTo>
                    <a:lnTo>
                      <a:pt x="0" y="24"/>
                    </a:lnTo>
                    <a:lnTo>
                      <a:pt x="0" y="192"/>
                    </a:lnTo>
                    <a:lnTo>
                      <a:pt x="0" y="192"/>
                    </a:lnTo>
                    <a:lnTo>
                      <a:pt x="2" y="202"/>
                    </a:lnTo>
                    <a:lnTo>
                      <a:pt x="6" y="210"/>
                    </a:lnTo>
                    <a:lnTo>
                      <a:pt x="14" y="214"/>
                    </a:lnTo>
                    <a:lnTo>
                      <a:pt x="24" y="216"/>
                    </a:lnTo>
                    <a:lnTo>
                      <a:pt x="60" y="216"/>
                    </a:lnTo>
                    <a:lnTo>
                      <a:pt x="60" y="216"/>
                    </a:lnTo>
                    <a:lnTo>
                      <a:pt x="70" y="214"/>
                    </a:lnTo>
                    <a:lnTo>
                      <a:pt x="76" y="210"/>
                    </a:lnTo>
                    <a:lnTo>
                      <a:pt x="82" y="202"/>
                    </a:lnTo>
                    <a:lnTo>
                      <a:pt x="84" y="192"/>
                    </a:lnTo>
                    <a:lnTo>
                      <a:pt x="84" y="24"/>
                    </a:lnTo>
                    <a:lnTo>
                      <a:pt x="84" y="24"/>
                    </a:lnTo>
                    <a:lnTo>
                      <a:pt x="82" y="16"/>
                    </a:lnTo>
                    <a:lnTo>
                      <a:pt x="76" y="8"/>
                    </a:lnTo>
                    <a:lnTo>
                      <a:pt x="70"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0"/>
              <p:cNvSpPr>
                <a:spLocks/>
              </p:cNvSpPr>
              <p:nvPr/>
            </p:nvSpPr>
            <p:spPr bwMode="auto">
              <a:xfrm>
                <a:off x="2990850" y="1590675"/>
                <a:ext cx="133350" cy="342900"/>
              </a:xfrm>
              <a:custGeom>
                <a:avLst/>
                <a:gdLst>
                  <a:gd name="T0" fmla="*/ 60 w 84"/>
                  <a:gd name="T1" fmla="*/ 0 h 216"/>
                  <a:gd name="T2" fmla="*/ 22 w 84"/>
                  <a:gd name="T3" fmla="*/ 0 h 216"/>
                  <a:gd name="T4" fmla="*/ 22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2 w 84"/>
                  <a:gd name="T25" fmla="*/ 216 h 216"/>
                  <a:gd name="T26" fmla="*/ 60 w 84"/>
                  <a:gd name="T27" fmla="*/ 216 h 216"/>
                  <a:gd name="T28" fmla="*/ 60 w 84"/>
                  <a:gd name="T29" fmla="*/ 216 h 216"/>
                  <a:gd name="T30" fmla="*/ 68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68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2" y="0"/>
                    </a:lnTo>
                    <a:lnTo>
                      <a:pt x="22" y="0"/>
                    </a:lnTo>
                    <a:lnTo>
                      <a:pt x="14" y="2"/>
                    </a:lnTo>
                    <a:lnTo>
                      <a:pt x="6" y="8"/>
                    </a:lnTo>
                    <a:lnTo>
                      <a:pt x="2" y="16"/>
                    </a:lnTo>
                    <a:lnTo>
                      <a:pt x="0" y="24"/>
                    </a:lnTo>
                    <a:lnTo>
                      <a:pt x="0" y="192"/>
                    </a:lnTo>
                    <a:lnTo>
                      <a:pt x="0" y="192"/>
                    </a:lnTo>
                    <a:lnTo>
                      <a:pt x="2" y="202"/>
                    </a:lnTo>
                    <a:lnTo>
                      <a:pt x="6" y="210"/>
                    </a:lnTo>
                    <a:lnTo>
                      <a:pt x="14" y="214"/>
                    </a:lnTo>
                    <a:lnTo>
                      <a:pt x="22" y="216"/>
                    </a:lnTo>
                    <a:lnTo>
                      <a:pt x="60" y="216"/>
                    </a:lnTo>
                    <a:lnTo>
                      <a:pt x="60" y="216"/>
                    </a:lnTo>
                    <a:lnTo>
                      <a:pt x="68" y="214"/>
                    </a:lnTo>
                    <a:lnTo>
                      <a:pt x="76" y="210"/>
                    </a:lnTo>
                    <a:lnTo>
                      <a:pt x="82" y="202"/>
                    </a:lnTo>
                    <a:lnTo>
                      <a:pt x="84" y="192"/>
                    </a:lnTo>
                    <a:lnTo>
                      <a:pt x="84" y="24"/>
                    </a:lnTo>
                    <a:lnTo>
                      <a:pt x="84" y="24"/>
                    </a:lnTo>
                    <a:lnTo>
                      <a:pt x="82" y="16"/>
                    </a:lnTo>
                    <a:lnTo>
                      <a:pt x="76" y="8"/>
                    </a:lnTo>
                    <a:lnTo>
                      <a:pt x="68"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 name="Group 29"/>
          <p:cNvGrpSpPr/>
          <p:nvPr userDrawn="1"/>
        </p:nvGrpSpPr>
        <p:grpSpPr>
          <a:xfrm>
            <a:off x="304800" y="3953725"/>
            <a:ext cx="609600" cy="609600"/>
            <a:chOff x="304800" y="3983542"/>
            <a:chExt cx="609600" cy="609600"/>
          </a:xfrm>
        </p:grpSpPr>
        <p:sp>
          <p:nvSpPr>
            <p:cNvPr id="31" name="Oval 30"/>
            <p:cNvSpPr/>
            <p:nvPr/>
          </p:nvSpPr>
          <p:spPr>
            <a:xfrm>
              <a:off x="304800" y="398354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Freeform 225"/>
            <p:cNvSpPr>
              <a:spLocks noEditPoints="1"/>
            </p:cNvSpPr>
            <p:nvPr/>
          </p:nvSpPr>
          <p:spPr bwMode="auto">
            <a:xfrm>
              <a:off x="416635" y="4094930"/>
              <a:ext cx="385930" cy="386824"/>
            </a:xfrm>
            <a:custGeom>
              <a:avLst/>
              <a:gdLst>
                <a:gd name="T0" fmla="*/ 426 w 432"/>
                <a:gd name="T1" fmla="*/ 45 h 433"/>
                <a:gd name="T2" fmla="*/ 387 w 432"/>
                <a:gd name="T3" fmla="*/ 6 h 433"/>
                <a:gd name="T4" fmla="*/ 345 w 432"/>
                <a:gd name="T5" fmla="*/ 1 h 433"/>
                <a:gd name="T6" fmla="*/ 299 w 432"/>
                <a:gd name="T7" fmla="*/ 33 h 433"/>
                <a:gd name="T8" fmla="*/ 287 w 432"/>
                <a:gd name="T9" fmla="*/ 73 h 433"/>
                <a:gd name="T10" fmla="*/ 302 w 432"/>
                <a:gd name="T11" fmla="*/ 117 h 433"/>
                <a:gd name="T12" fmla="*/ 341 w 432"/>
                <a:gd name="T13" fmla="*/ 142 h 433"/>
                <a:gd name="T14" fmla="*/ 282 w 432"/>
                <a:gd name="T15" fmla="*/ 187 h 433"/>
                <a:gd name="T16" fmla="*/ 251 w 432"/>
                <a:gd name="T17" fmla="*/ 153 h 433"/>
                <a:gd name="T18" fmla="*/ 215 w 432"/>
                <a:gd name="T19" fmla="*/ 144 h 433"/>
                <a:gd name="T20" fmla="*/ 170 w 432"/>
                <a:gd name="T21" fmla="*/ 159 h 433"/>
                <a:gd name="T22" fmla="*/ 144 w 432"/>
                <a:gd name="T23" fmla="*/ 199 h 433"/>
                <a:gd name="T24" fmla="*/ 42 w 432"/>
                <a:gd name="T25" fmla="*/ 295 h 433"/>
                <a:gd name="T26" fmla="*/ 8 w 432"/>
                <a:gd name="T27" fmla="*/ 327 h 433"/>
                <a:gd name="T28" fmla="*/ 0 w 432"/>
                <a:gd name="T29" fmla="*/ 361 h 433"/>
                <a:gd name="T30" fmla="*/ 21 w 432"/>
                <a:gd name="T31" fmla="*/ 412 h 433"/>
                <a:gd name="T32" fmla="*/ 72 w 432"/>
                <a:gd name="T33" fmla="*/ 433 h 433"/>
                <a:gd name="T34" fmla="*/ 111 w 432"/>
                <a:gd name="T35" fmla="*/ 420 h 433"/>
                <a:gd name="T36" fmla="*/ 141 w 432"/>
                <a:gd name="T37" fmla="*/ 375 h 433"/>
                <a:gd name="T38" fmla="*/ 140 w 432"/>
                <a:gd name="T39" fmla="*/ 337 h 433"/>
                <a:gd name="T40" fmla="*/ 111 w 432"/>
                <a:gd name="T41" fmla="*/ 301 h 433"/>
                <a:gd name="T42" fmla="*/ 144 w 432"/>
                <a:gd name="T43" fmla="*/ 235 h 433"/>
                <a:gd name="T44" fmla="*/ 162 w 432"/>
                <a:gd name="T45" fmla="*/ 265 h 433"/>
                <a:gd name="T46" fmla="*/ 203 w 432"/>
                <a:gd name="T47" fmla="*/ 288 h 433"/>
                <a:gd name="T48" fmla="*/ 239 w 432"/>
                <a:gd name="T49" fmla="*/ 285 h 433"/>
                <a:gd name="T50" fmla="*/ 276 w 432"/>
                <a:gd name="T51" fmla="*/ 256 h 433"/>
                <a:gd name="T52" fmla="*/ 377 w 432"/>
                <a:gd name="T53" fmla="*/ 142 h 433"/>
                <a:gd name="T54" fmla="*/ 408 w 432"/>
                <a:gd name="T55" fmla="*/ 126 h 433"/>
                <a:gd name="T56" fmla="*/ 431 w 432"/>
                <a:gd name="T57" fmla="*/ 85 h 433"/>
                <a:gd name="T58" fmla="*/ 107 w 432"/>
                <a:gd name="T59" fmla="*/ 361 h 433"/>
                <a:gd name="T60" fmla="*/ 96 w 432"/>
                <a:gd name="T61" fmla="*/ 387 h 433"/>
                <a:gd name="T62" fmla="*/ 72 w 432"/>
                <a:gd name="T63" fmla="*/ 397 h 433"/>
                <a:gd name="T64" fmla="*/ 51 w 432"/>
                <a:gd name="T65" fmla="*/ 390 h 433"/>
                <a:gd name="T66" fmla="*/ 36 w 432"/>
                <a:gd name="T67" fmla="*/ 367 h 433"/>
                <a:gd name="T68" fmla="*/ 39 w 432"/>
                <a:gd name="T69" fmla="*/ 346 h 433"/>
                <a:gd name="T70" fmla="*/ 57 w 432"/>
                <a:gd name="T71" fmla="*/ 328 h 433"/>
                <a:gd name="T72" fmla="*/ 78 w 432"/>
                <a:gd name="T73" fmla="*/ 325 h 433"/>
                <a:gd name="T74" fmla="*/ 101 w 432"/>
                <a:gd name="T75" fmla="*/ 340 h 433"/>
                <a:gd name="T76" fmla="*/ 107 w 432"/>
                <a:gd name="T77" fmla="*/ 361 h 433"/>
                <a:gd name="T78" fmla="*/ 215 w 432"/>
                <a:gd name="T79" fmla="*/ 253 h 433"/>
                <a:gd name="T80" fmla="*/ 195 w 432"/>
                <a:gd name="T81" fmla="*/ 247 h 433"/>
                <a:gd name="T82" fmla="*/ 179 w 432"/>
                <a:gd name="T83" fmla="*/ 223 h 433"/>
                <a:gd name="T84" fmla="*/ 182 w 432"/>
                <a:gd name="T85" fmla="*/ 202 h 433"/>
                <a:gd name="T86" fmla="*/ 201 w 432"/>
                <a:gd name="T87" fmla="*/ 183 h 433"/>
                <a:gd name="T88" fmla="*/ 222 w 432"/>
                <a:gd name="T89" fmla="*/ 181 h 433"/>
                <a:gd name="T90" fmla="*/ 246 w 432"/>
                <a:gd name="T91" fmla="*/ 196 h 433"/>
                <a:gd name="T92" fmla="*/ 252 w 432"/>
                <a:gd name="T93" fmla="*/ 217 h 433"/>
                <a:gd name="T94" fmla="*/ 242 w 432"/>
                <a:gd name="T95" fmla="*/ 243 h 433"/>
                <a:gd name="T96" fmla="*/ 215 w 432"/>
                <a:gd name="T97" fmla="*/ 253 h 433"/>
                <a:gd name="T98" fmla="*/ 351 w 432"/>
                <a:gd name="T99" fmla="*/ 108 h 433"/>
                <a:gd name="T100" fmla="*/ 329 w 432"/>
                <a:gd name="T101" fmla="*/ 93 h 433"/>
                <a:gd name="T102" fmla="*/ 323 w 432"/>
                <a:gd name="T103" fmla="*/ 73 h 433"/>
                <a:gd name="T104" fmla="*/ 333 w 432"/>
                <a:gd name="T105" fmla="*/ 46 h 433"/>
                <a:gd name="T106" fmla="*/ 359 w 432"/>
                <a:gd name="T107" fmla="*/ 36 h 433"/>
                <a:gd name="T108" fmla="*/ 380 w 432"/>
                <a:gd name="T109" fmla="*/ 42 h 433"/>
                <a:gd name="T110" fmla="*/ 395 w 432"/>
                <a:gd name="T111" fmla="*/ 66 h 433"/>
                <a:gd name="T112" fmla="*/ 393 w 432"/>
                <a:gd name="T113" fmla="*/ 87 h 433"/>
                <a:gd name="T114" fmla="*/ 374 w 432"/>
                <a:gd name="T115" fmla="*/ 106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2" h="433">
                  <a:moveTo>
                    <a:pt x="432" y="73"/>
                  </a:moveTo>
                  <a:lnTo>
                    <a:pt x="432" y="73"/>
                  </a:lnTo>
                  <a:lnTo>
                    <a:pt x="431" y="58"/>
                  </a:lnTo>
                  <a:lnTo>
                    <a:pt x="426" y="45"/>
                  </a:lnTo>
                  <a:lnTo>
                    <a:pt x="419" y="33"/>
                  </a:lnTo>
                  <a:lnTo>
                    <a:pt x="410" y="21"/>
                  </a:lnTo>
                  <a:lnTo>
                    <a:pt x="399" y="13"/>
                  </a:lnTo>
                  <a:lnTo>
                    <a:pt x="387" y="6"/>
                  </a:lnTo>
                  <a:lnTo>
                    <a:pt x="374" y="1"/>
                  </a:lnTo>
                  <a:lnTo>
                    <a:pt x="359" y="0"/>
                  </a:lnTo>
                  <a:lnTo>
                    <a:pt x="359" y="0"/>
                  </a:lnTo>
                  <a:lnTo>
                    <a:pt x="345" y="1"/>
                  </a:lnTo>
                  <a:lnTo>
                    <a:pt x="332" y="6"/>
                  </a:lnTo>
                  <a:lnTo>
                    <a:pt x="318" y="13"/>
                  </a:lnTo>
                  <a:lnTo>
                    <a:pt x="308" y="21"/>
                  </a:lnTo>
                  <a:lnTo>
                    <a:pt x="299" y="33"/>
                  </a:lnTo>
                  <a:lnTo>
                    <a:pt x="293" y="45"/>
                  </a:lnTo>
                  <a:lnTo>
                    <a:pt x="288" y="58"/>
                  </a:lnTo>
                  <a:lnTo>
                    <a:pt x="287" y="73"/>
                  </a:lnTo>
                  <a:lnTo>
                    <a:pt x="287" y="73"/>
                  </a:lnTo>
                  <a:lnTo>
                    <a:pt x="288" y="85"/>
                  </a:lnTo>
                  <a:lnTo>
                    <a:pt x="291" y="97"/>
                  </a:lnTo>
                  <a:lnTo>
                    <a:pt x="296" y="108"/>
                  </a:lnTo>
                  <a:lnTo>
                    <a:pt x="302" y="117"/>
                  </a:lnTo>
                  <a:lnTo>
                    <a:pt x="311" y="126"/>
                  </a:lnTo>
                  <a:lnTo>
                    <a:pt x="320" y="133"/>
                  </a:lnTo>
                  <a:lnTo>
                    <a:pt x="330" y="139"/>
                  </a:lnTo>
                  <a:lnTo>
                    <a:pt x="341" y="142"/>
                  </a:lnTo>
                  <a:lnTo>
                    <a:pt x="341" y="199"/>
                  </a:lnTo>
                  <a:lnTo>
                    <a:pt x="285" y="199"/>
                  </a:lnTo>
                  <a:lnTo>
                    <a:pt x="285" y="199"/>
                  </a:lnTo>
                  <a:lnTo>
                    <a:pt x="282" y="187"/>
                  </a:lnTo>
                  <a:lnTo>
                    <a:pt x="276" y="177"/>
                  </a:lnTo>
                  <a:lnTo>
                    <a:pt x="269" y="168"/>
                  </a:lnTo>
                  <a:lnTo>
                    <a:pt x="260" y="159"/>
                  </a:lnTo>
                  <a:lnTo>
                    <a:pt x="251" y="153"/>
                  </a:lnTo>
                  <a:lnTo>
                    <a:pt x="239" y="148"/>
                  </a:lnTo>
                  <a:lnTo>
                    <a:pt x="228" y="145"/>
                  </a:lnTo>
                  <a:lnTo>
                    <a:pt x="215" y="144"/>
                  </a:lnTo>
                  <a:lnTo>
                    <a:pt x="215" y="144"/>
                  </a:lnTo>
                  <a:lnTo>
                    <a:pt x="203" y="145"/>
                  </a:lnTo>
                  <a:lnTo>
                    <a:pt x="191" y="148"/>
                  </a:lnTo>
                  <a:lnTo>
                    <a:pt x="180" y="153"/>
                  </a:lnTo>
                  <a:lnTo>
                    <a:pt x="170" y="159"/>
                  </a:lnTo>
                  <a:lnTo>
                    <a:pt x="162" y="168"/>
                  </a:lnTo>
                  <a:lnTo>
                    <a:pt x="155" y="177"/>
                  </a:lnTo>
                  <a:lnTo>
                    <a:pt x="149" y="187"/>
                  </a:lnTo>
                  <a:lnTo>
                    <a:pt x="144" y="199"/>
                  </a:lnTo>
                  <a:lnTo>
                    <a:pt x="53" y="199"/>
                  </a:lnTo>
                  <a:lnTo>
                    <a:pt x="53" y="291"/>
                  </a:lnTo>
                  <a:lnTo>
                    <a:pt x="53" y="291"/>
                  </a:lnTo>
                  <a:lnTo>
                    <a:pt x="42" y="295"/>
                  </a:lnTo>
                  <a:lnTo>
                    <a:pt x="32" y="301"/>
                  </a:lnTo>
                  <a:lnTo>
                    <a:pt x="23" y="309"/>
                  </a:lnTo>
                  <a:lnTo>
                    <a:pt x="15" y="316"/>
                  </a:lnTo>
                  <a:lnTo>
                    <a:pt x="8" y="327"/>
                  </a:lnTo>
                  <a:lnTo>
                    <a:pt x="3" y="337"/>
                  </a:lnTo>
                  <a:lnTo>
                    <a:pt x="0" y="349"/>
                  </a:lnTo>
                  <a:lnTo>
                    <a:pt x="0" y="361"/>
                  </a:lnTo>
                  <a:lnTo>
                    <a:pt x="0" y="361"/>
                  </a:lnTo>
                  <a:lnTo>
                    <a:pt x="2" y="375"/>
                  </a:lnTo>
                  <a:lnTo>
                    <a:pt x="5" y="388"/>
                  </a:lnTo>
                  <a:lnTo>
                    <a:pt x="12" y="400"/>
                  </a:lnTo>
                  <a:lnTo>
                    <a:pt x="21" y="412"/>
                  </a:lnTo>
                  <a:lnTo>
                    <a:pt x="32" y="420"/>
                  </a:lnTo>
                  <a:lnTo>
                    <a:pt x="44" y="427"/>
                  </a:lnTo>
                  <a:lnTo>
                    <a:pt x="57" y="432"/>
                  </a:lnTo>
                  <a:lnTo>
                    <a:pt x="72" y="433"/>
                  </a:lnTo>
                  <a:lnTo>
                    <a:pt x="72" y="433"/>
                  </a:lnTo>
                  <a:lnTo>
                    <a:pt x="86" y="432"/>
                  </a:lnTo>
                  <a:lnTo>
                    <a:pt x="99" y="427"/>
                  </a:lnTo>
                  <a:lnTo>
                    <a:pt x="111" y="420"/>
                  </a:lnTo>
                  <a:lnTo>
                    <a:pt x="122" y="412"/>
                  </a:lnTo>
                  <a:lnTo>
                    <a:pt x="131" y="400"/>
                  </a:lnTo>
                  <a:lnTo>
                    <a:pt x="138" y="388"/>
                  </a:lnTo>
                  <a:lnTo>
                    <a:pt x="141" y="375"/>
                  </a:lnTo>
                  <a:lnTo>
                    <a:pt x="143" y="361"/>
                  </a:lnTo>
                  <a:lnTo>
                    <a:pt x="143" y="361"/>
                  </a:lnTo>
                  <a:lnTo>
                    <a:pt x="143" y="348"/>
                  </a:lnTo>
                  <a:lnTo>
                    <a:pt x="140" y="337"/>
                  </a:lnTo>
                  <a:lnTo>
                    <a:pt x="134" y="327"/>
                  </a:lnTo>
                  <a:lnTo>
                    <a:pt x="128" y="316"/>
                  </a:lnTo>
                  <a:lnTo>
                    <a:pt x="120" y="307"/>
                  </a:lnTo>
                  <a:lnTo>
                    <a:pt x="111" y="301"/>
                  </a:lnTo>
                  <a:lnTo>
                    <a:pt x="101" y="295"/>
                  </a:lnTo>
                  <a:lnTo>
                    <a:pt x="89" y="291"/>
                  </a:lnTo>
                  <a:lnTo>
                    <a:pt x="89" y="235"/>
                  </a:lnTo>
                  <a:lnTo>
                    <a:pt x="144" y="235"/>
                  </a:lnTo>
                  <a:lnTo>
                    <a:pt x="144" y="235"/>
                  </a:lnTo>
                  <a:lnTo>
                    <a:pt x="149" y="246"/>
                  </a:lnTo>
                  <a:lnTo>
                    <a:pt x="155" y="256"/>
                  </a:lnTo>
                  <a:lnTo>
                    <a:pt x="162" y="265"/>
                  </a:lnTo>
                  <a:lnTo>
                    <a:pt x="170" y="274"/>
                  </a:lnTo>
                  <a:lnTo>
                    <a:pt x="180" y="280"/>
                  </a:lnTo>
                  <a:lnTo>
                    <a:pt x="191" y="285"/>
                  </a:lnTo>
                  <a:lnTo>
                    <a:pt x="203" y="288"/>
                  </a:lnTo>
                  <a:lnTo>
                    <a:pt x="215" y="289"/>
                  </a:lnTo>
                  <a:lnTo>
                    <a:pt x="215" y="289"/>
                  </a:lnTo>
                  <a:lnTo>
                    <a:pt x="228" y="288"/>
                  </a:lnTo>
                  <a:lnTo>
                    <a:pt x="239" y="285"/>
                  </a:lnTo>
                  <a:lnTo>
                    <a:pt x="251" y="280"/>
                  </a:lnTo>
                  <a:lnTo>
                    <a:pt x="260" y="274"/>
                  </a:lnTo>
                  <a:lnTo>
                    <a:pt x="269" y="265"/>
                  </a:lnTo>
                  <a:lnTo>
                    <a:pt x="276" y="256"/>
                  </a:lnTo>
                  <a:lnTo>
                    <a:pt x="282" y="246"/>
                  </a:lnTo>
                  <a:lnTo>
                    <a:pt x="285" y="235"/>
                  </a:lnTo>
                  <a:lnTo>
                    <a:pt x="377" y="235"/>
                  </a:lnTo>
                  <a:lnTo>
                    <a:pt x="377" y="142"/>
                  </a:lnTo>
                  <a:lnTo>
                    <a:pt x="377" y="142"/>
                  </a:lnTo>
                  <a:lnTo>
                    <a:pt x="389" y="139"/>
                  </a:lnTo>
                  <a:lnTo>
                    <a:pt x="399" y="133"/>
                  </a:lnTo>
                  <a:lnTo>
                    <a:pt x="408" y="126"/>
                  </a:lnTo>
                  <a:lnTo>
                    <a:pt x="416" y="117"/>
                  </a:lnTo>
                  <a:lnTo>
                    <a:pt x="423" y="108"/>
                  </a:lnTo>
                  <a:lnTo>
                    <a:pt x="428" y="97"/>
                  </a:lnTo>
                  <a:lnTo>
                    <a:pt x="431" y="85"/>
                  </a:lnTo>
                  <a:lnTo>
                    <a:pt x="432" y="73"/>
                  </a:lnTo>
                  <a:lnTo>
                    <a:pt x="432" y="73"/>
                  </a:lnTo>
                  <a:close/>
                  <a:moveTo>
                    <a:pt x="107" y="361"/>
                  </a:moveTo>
                  <a:lnTo>
                    <a:pt x="107" y="361"/>
                  </a:lnTo>
                  <a:lnTo>
                    <a:pt x="107" y="367"/>
                  </a:lnTo>
                  <a:lnTo>
                    <a:pt x="104" y="375"/>
                  </a:lnTo>
                  <a:lnTo>
                    <a:pt x="101" y="381"/>
                  </a:lnTo>
                  <a:lnTo>
                    <a:pt x="96" y="387"/>
                  </a:lnTo>
                  <a:lnTo>
                    <a:pt x="92" y="390"/>
                  </a:lnTo>
                  <a:lnTo>
                    <a:pt x="86" y="394"/>
                  </a:lnTo>
                  <a:lnTo>
                    <a:pt x="78" y="396"/>
                  </a:lnTo>
                  <a:lnTo>
                    <a:pt x="72" y="397"/>
                  </a:lnTo>
                  <a:lnTo>
                    <a:pt x="72" y="397"/>
                  </a:lnTo>
                  <a:lnTo>
                    <a:pt x="65" y="396"/>
                  </a:lnTo>
                  <a:lnTo>
                    <a:pt x="57" y="394"/>
                  </a:lnTo>
                  <a:lnTo>
                    <a:pt x="51" y="390"/>
                  </a:lnTo>
                  <a:lnTo>
                    <a:pt x="47" y="387"/>
                  </a:lnTo>
                  <a:lnTo>
                    <a:pt x="42" y="381"/>
                  </a:lnTo>
                  <a:lnTo>
                    <a:pt x="39" y="375"/>
                  </a:lnTo>
                  <a:lnTo>
                    <a:pt x="36" y="367"/>
                  </a:lnTo>
                  <a:lnTo>
                    <a:pt x="36" y="361"/>
                  </a:lnTo>
                  <a:lnTo>
                    <a:pt x="36" y="361"/>
                  </a:lnTo>
                  <a:lnTo>
                    <a:pt x="36" y="354"/>
                  </a:lnTo>
                  <a:lnTo>
                    <a:pt x="39" y="346"/>
                  </a:lnTo>
                  <a:lnTo>
                    <a:pt x="42" y="340"/>
                  </a:lnTo>
                  <a:lnTo>
                    <a:pt x="47" y="336"/>
                  </a:lnTo>
                  <a:lnTo>
                    <a:pt x="51" y="331"/>
                  </a:lnTo>
                  <a:lnTo>
                    <a:pt x="57" y="328"/>
                  </a:lnTo>
                  <a:lnTo>
                    <a:pt x="65" y="325"/>
                  </a:lnTo>
                  <a:lnTo>
                    <a:pt x="72" y="325"/>
                  </a:lnTo>
                  <a:lnTo>
                    <a:pt x="72" y="325"/>
                  </a:lnTo>
                  <a:lnTo>
                    <a:pt x="78" y="325"/>
                  </a:lnTo>
                  <a:lnTo>
                    <a:pt x="86" y="328"/>
                  </a:lnTo>
                  <a:lnTo>
                    <a:pt x="92" y="331"/>
                  </a:lnTo>
                  <a:lnTo>
                    <a:pt x="96" y="336"/>
                  </a:lnTo>
                  <a:lnTo>
                    <a:pt x="101" y="340"/>
                  </a:lnTo>
                  <a:lnTo>
                    <a:pt x="104" y="346"/>
                  </a:lnTo>
                  <a:lnTo>
                    <a:pt x="107" y="354"/>
                  </a:lnTo>
                  <a:lnTo>
                    <a:pt x="107" y="361"/>
                  </a:lnTo>
                  <a:lnTo>
                    <a:pt x="107" y="361"/>
                  </a:lnTo>
                  <a:close/>
                  <a:moveTo>
                    <a:pt x="89" y="309"/>
                  </a:moveTo>
                  <a:lnTo>
                    <a:pt x="89" y="309"/>
                  </a:lnTo>
                  <a:lnTo>
                    <a:pt x="89" y="309"/>
                  </a:lnTo>
                  <a:close/>
                  <a:moveTo>
                    <a:pt x="215" y="253"/>
                  </a:moveTo>
                  <a:lnTo>
                    <a:pt x="215" y="253"/>
                  </a:lnTo>
                  <a:lnTo>
                    <a:pt x="207" y="253"/>
                  </a:lnTo>
                  <a:lnTo>
                    <a:pt x="201" y="250"/>
                  </a:lnTo>
                  <a:lnTo>
                    <a:pt x="195" y="247"/>
                  </a:lnTo>
                  <a:lnTo>
                    <a:pt x="189" y="243"/>
                  </a:lnTo>
                  <a:lnTo>
                    <a:pt x="185" y="237"/>
                  </a:lnTo>
                  <a:lnTo>
                    <a:pt x="182" y="231"/>
                  </a:lnTo>
                  <a:lnTo>
                    <a:pt x="179" y="223"/>
                  </a:lnTo>
                  <a:lnTo>
                    <a:pt x="179" y="217"/>
                  </a:lnTo>
                  <a:lnTo>
                    <a:pt x="179" y="217"/>
                  </a:lnTo>
                  <a:lnTo>
                    <a:pt x="179" y="210"/>
                  </a:lnTo>
                  <a:lnTo>
                    <a:pt x="182" y="202"/>
                  </a:lnTo>
                  <a:lnTo>
                    <a:pt x="185" y="196"/>
                  </a:lnTo>
                  <a:lnTo>
                    <a:pt x="189" y="190"/>
                  </a:lnTo>
                  <a:lnTo>
                    <a:pt x="195" y="186"/>
                  </a:lnTo>
                  <a:lnTo>
                    <a:pt x="201" y="183"/>
                  </a:lnTo>
                  <a:lnTo>
                    <a:pt x="207" y="181"/>
                  </a:lnTo>
                  <a:lnTo>
                    <a:pt x="215" y="180"/>
                  </a:lnTo>
                  <a:lnTo>
                    <a:pt x="215" y="180"/>
                  </a:lnTo>
                  <a:lnTo>
                    <a:pt x="222" y="181"/>
                  </a:lnTo>
                  <a:lnTo>
                    <a:pt x="230" y="183"/>
                  </a:lnTo>
                  <a:lnTo>
                    <a:pt x="236" y="186"/>
                  </a:lnTo>
                  <a:lnTo>
                    <a:pt x="242" y="190"/>
                  </a:lnTo>
                  <a:lnTo>
                    <a:pt x="246" y="196"/>
                  </a:lnTo>
                  <a:lnTo>
                    <a:pt x="249" y="202"/>
                  </a:lnTo>
                  <a:lnTo>
                    <a:pt x="251" y="210"/>
                  </a:lnTo>
                  <a:lnTo>
                    <a:pt x="252" y="217"/>
                  </a:lnTo>
                  <a:lnTo>
                    <a:pt x="252" y="217"/>
                  </a:lnTo>
                  <a:lnTo>
                    <a:pt x="251" y="223"/>
                  </a:lnTo>
                  <a:lnTo>
                    <a:pt x="249" y="231"/>
                  </a:lnTo>
                  <a:lnTo>
                    <a:pt x="246" y="237"/>
                  </a:lnTo>
                  <a:lnTo>
                    <a:pt x="242" y="243"/>
                  </a:lnTo>
                  <a:lnTo>
                    <a:pt x="236" y="247"/>
                  </a:lnTo>
                  <a:lnTo>
                    <a:pt x="230" y="250"/>
                  </a:lnTo>
                  <a:lnTo>
                    <a:pt x="222" y="253"/>
                  </a:lnTo>
                  <a:lnTo>
                    <a:pt x="215" y="253"/>
                  </a:lnTo>
                  <a:lnTo>
                    <a:pt x="215" y="253"/>
                  </a:lnTo>
                  <a:close/>
                  <a:moveTo>
                    <a:pt x="359" y="109"/>
                  </a:moveTo>
                  <a:lnTo>
                    <a:pt x="359" y="109"/>
                  </a:lnTo>
                  <a:lnTo>
                    <a:pt x="351" y="108"/>
                  </a:lnTo>
                  <a:lnTo>
                    <a:pt x="345" y="106"/>
                  </a:lnTo>
                  <a:lnTo>
                    <a:pt x="339" y="103"/>
                  </a:lnTo>
                  <a:lnTo>
                    <a:pt x="333" y="99"/>
                  </a:lnTo>
                  <a:lnTo>
                    <a:pt x="329" y="93"/>
                  </a:lnTo>
                  <a:lnTo>
                    <a:pt x="326" y="87"/>
                  </a:lnTo>
                  <a:lnTo>
                    <a:pt x="324" y="79"/>
                  </a:lnTo>
                  <a:lnTo>
                    <a:pt x="323" y="73"/>
                  </a:lnTo>
                  <a:lnTo>
                    <a:pt x="323" y="73"/>
                  </a:lnTo>
                  <a:lnTo>
                    <a:pt x="324" y="66"/>
                  </a:lnTo>
                  <a:lnTo>
                    <a:pt x="326" y="58"/>
                  </a:lnTo>
                  <a:lnTo>
                    <a:pt x="329" y="52"/>
                  </a:lnTo>
                  <a:lnTo>
                    <a:pt x="333" y="46"/>
                  </a:lnTo>
                  <a:lnTo>
                    <a:pt x="339" y="42"/>
                  </a:lnTo>
                  <a:lnTo>
                    <a:pt x="345" y="39"/>
                  </a:lnTo>
                  <a:lnTo>
                    <a:pt x="351" y="37"/>
                  </a:lnTo>
                  <a:lnTo>
                    <a:pt x="359" y="36"/>
                  </a:lnTo>
                  <a:lnTo>
                    <a:pt x="359" y="36"/>
                  </a:lnTo>
                  <a:lnTo>
                    <a:pt x="366" y="37"/>
                  </a:lnTo>
                  <a:lnTo>
                    <a:pt x="374" y="39"/>
                  </a:lnTo>
                  <a:lnTo>
                    <a:pt x="380" y="42"/>
                  </a:lnTo>
                  <a:lnTo>
                    <a:pt x="384" y="46"/>
                  </a:lnTo>
                  <a:lnTo>
                    <a:pt x="389" y="52"/>
                  </a:lnTo>
                  <a:lnTo>
                    <a:pt x="393" y="58"/>
                  </a:lnTo>
                  <a:lnTo>
                    <a:pt x="395" y="66"/>
                  </a:lnTo>
                  <a:lnTo>
                    <a:pt x="395" y="73"/>
                  </a:lnTo>
                  <a:lnTo>
                    <a:pt x="395" y="73"/>
                  </a:lnTo>
                  <a:lnTo>
                    <a:pt x="395" y="79"/>
                  </a:lnTo>
                  <a:lnTo>
                    <a:pt x="393" y="87"/>
                  </a:lnTo>
                  <a:lnTo>
                    <a:pt x="389" y="93"/>
                  </a:lnTo>
                  <a:lnTo>
                    <a:pt x="384" y="99"/>
                  </a:lnTo>
                  <a:lnTo>
                    <a:pt x="380" y="103"/>
                  </a:lnTo>
                  <a:lnTo>
                    <a:pt x="374" y="106"/>
                  </a:lnTo>
                  <a:lnTo>
                    <a:pt x="366" y="108"/>
                  </a:lnTo>
                  <a:lnTo>
                    <a:pt x="359" y="109"/>
                  </a:lnTo>
                  <a:lnTo>
                    <a:pt x="359" y="10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45897" y="4683989"/>
            <a:ext cx="402361" cy="402361"/>
          </a:xfrm>
          <a:prstGeom prst="rect">
            <a:avLst/>
          </a:prstGeom>
        </p:spPr>
      </p:pic>
    </p:spTree>
    <p:extLst>
      <p:ext uri="{BB962C8B-B14F-4D97-AF65-F5344CB8AC3E}">
        <p14:creationId xmlns:p14="http://schemas.microsoft.com/office/powerpoint/2010/main" val="38235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wipe(left)">
                                      <p:cBhvr>
                                        <p:cTn id="14" dur="500"/>
                                        <p:tgtEl>
                                          <p:spTgt spid="14">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wipe(left)">
                                      <p:cBhvr>
                                        <p:cTn id="20" dur="500"/>
                                        <p:tgtEl>
                                          <p:spTgt spid="16">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ide Images ">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prstGeom prst="rect">
            <a:avLst/>
          </a:prstGeom>
        </p:spPr>
        <p:txBody>
          <a:bodyPr/>
          <a:lstStyle>
            <a:lvl1pPr marL="0" indent="0" algn="ctr">
              <a:buNone/>
              <a:defRPr sz="2000"/>
            </a:lvl1pPr>
          </a:lstStyle>
          <a:p>
            <a:r>
              <a:rPr lang="en-US" dirty="0" smtClean="0"/>
              <a:t>Insert Image In Here</a:t>
            </a:r>
            <a:endParaRPr lang="en-US" dirty="0"/>
          </a:p>
        </p:txBody>
      </p:sp>
      <p:sp>
        <p:nvSpPr>
          <p:cNvPr id="5" name="Text Placeholder 3"/>
          <p:cNvSpPr>
            <a:spLocks noGrp="1"/>
          </p:cNvSpPr>
          <p:nvPr>
            <p:ph type="body" sz="quarter" idx="12" hasCustomPrompt="1"/>
          </p:nvPr>
        </p:nvSpPr>
        <p:spPr>
          <a:xfrm>
            <a:off x="141890" y="3486150"/>
            <a:ext cx="9002110" cy="1295400"/>
          </a:xfrm>
          <a:prstGeom prst="rect">
            <a:avLst/>
          </a:prstGeom>
          <a:solidFill>
            <a:schemeClr val="tx1">
              <a:lumMod val="85000"/>
              <a:lumOff val="15000"/>
              <a:alpha val="75000"/>
            </a:schemeClr>
          </a:solidFill>
        </p:spPr>
        <p:txBody>
          <a:bodyPr/>
          <a:lstStyle>
            <a:lvl1pPr marL="0" indent="0">
              <a:buNone/>
              <a:defRPr sz="1200" baseline="0">
                <a:solidFill>
                  <a:schemeClr val="bg1">
                    <a:lumMod val="95000"/>
                  </a:schemeClr>
                </a:solidFill>
              </a:defRPr>
            </a:lvl1pPr>
          </a:lstStyle>
          <a:p>
            <a:pPr lvl="0"/>
            <a:r>
              <a:rPr lang="en-US" dirty="0" smtClean="0"/>
              <a:t>Edit Text</a:t>
            </a:r>
            <a:endParaRPr lang="en-US" dirty="0"/>
          </a:p>
        </p:txBody>
      </p:sp>
      <p:sp>
        <p:nvSpPr>
          <p:cNvPr id="6" name="Text Placeholder 3"/>
          <p:cNvSpPr>
            <a:spLocks noGrp="1"/>
          </p:cNvSpPr>
          <p:nvPr>
            <p:ph type="body" sz="quarter" idx="13" hasCustomPrompt="1"/>
          </p:nvPr>
        </p:nvSpPr>
        <p:spPr>
          <a:xfrm>
            <a:off x="-10510" y="3486150"/>
            <a:ext cx="152400" cy="1295399"/>
          </a:xfrm>
          <a:prstGeom prst="rect">
            <a:avLst/>
          </a:prstGeom>
          <a:solidFill>
            <a:schemeClr val="accent2">
              <a:alpha val="75000"/>
            </a:schemeClr>
          </a:solidFill>
        </p:spPr>
        <p:txBody>
          <a:bodyPr/>
          <a:lstStyle>
            <a:lvl1pPr marL="0" indent="0">
              <a:buNone/>
              <a:defRPr sz="100" baseline="0">
                <a:solidFill>
                  <a:schemeClr val="tx1"/>
                </a:solidFill>
              </a:defRPr>
            </a:lvl1pPr>
          </a:lstStyle>
          <a:p>
            <a:pPr lvl="0"/>
            <a:r>
              <a:rPr lang="en-US" dirty="0" smtClean="0"/>
              <a:t>.</a:t>
            </a:r>
            <a:endParaRPr lang="en-US" dirty="0"/>
          </a:p>
        </p:txBody>
      </p:sp>
    </p:spTree>
    <p:extLst>
      <p:ext uri="{BB962C8B-B14F-4D97-AF65-F5344CB8AC3E}">
        <p14:creationId xmlns:p14="http://schemas.microsoft.com/office/powerpoint/2010/main" val="280429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bg/>
                                          </p:spTgt>
                                        </p:tgtEl>
                                        <p:attrNameLst>
                                          <p:attrName>style.visibility</p:attrName>
                                        </p:attrNameLst>
                                      </p:cBhvr>
                                      <p:to>
                                        <p:strVal val="visible"/>
                                      </p:to>
                                    </p:set>
                                    <p:animEffect transition="in" filter="wipe(left)">
                                      <p:cBhvr>
                                        <p:cTn id="14" dur="500"/>
                                        <p:tgtEl>
                                          <p:spTgt spid="5">
                                            <p:bg/>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uiExpand="1" build="p" animBg="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Description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17" hasCustomPrompt="1"/>
          </p:nvPr>
        </p:nvSpPr>
        <p:spPr>
          <a:xfrm>
            <a:off x="609600" y="3594392"/>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4" hasCustomPrompt="1"/>
          </p:nvPr>
        </p:nvSpPr>
        <p:spPr>
          <a:xfrm>
            <a:off x="2715712"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9" name="Text Placeholder 10"/>
          <p:cNvSpPr>
            <a:spLocks noGrp="1"/>
          </p:cNvSpPr>
          <p:nvPr>
            <p:ph type="body" sz="quarter" idx="25" hasCustomPrompt="1"/>
          </p:nvPr>
        </p:nvSpPr>
        <p:spPr>
          <a:xfrm>
            <a:off x="4821824"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4" name="Text Placeholder 10"/>
          <p:cNvSpPr>
            <a:spLocks noGrp="1"/>
          </p:cNvSpPr>
          <p:nvPr>
            <p:ph type="body" sz="quarter" idx="26" hasCustomPrompt="1"/>
          </p:nvPr>
        </p:nvSpPr>
        <p:spPr>
          <a:xfrm>
            <a:off x="6927936" y="359464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9" name="Text Placeholder 10"/>
          <p:cNvSpPr>
            <a:spLocks noGrp="1"/>
          </p:cNvSpPr>
          <p:nvPr>
            <p:ph type="body" sz="quarter" idx="27" hasCustomPrompt="1"/>
          </p:nvPr>
        </p:nvSpPr>
        <p:spPr>
          <a:xfrm>
            <a:off x="622740" y="194125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4" name="Text Placeholder 10"/>
          <p:cNvSpPr>
            <a:spLocks noGrp="1"/>
          </p:cNvSpPr>
          <p:nvPr>
            <p:ph type="body" sz="quarter" idx="28" hasCustomPrompt="1"/>
          </p:nvPr>
        </p:nvSpPr>
        <p:spPr>
          <a:xfrm>
            <a:off x="2728852"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29" hasCustomPrompt="1"/>
          </p:nvPr>
        </p:nvSpPr>
        <p:spPr>
          <a:xfrm>
            <a:off x="4834964"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0" hasCustomPrompt="1"/>
          </p:nvPr>
        </p:nvSpPr>
        <p:spPr>
          <a:xfrm>
            <a:off x="6941076" y="1941514"/>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4068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
                                            <p:txEl>
                                              <p:pRg st="0" end="0"/>
                                            </p:txEl>
                                          </p:spTgt>
                                        </p:tgtEl>
                                        <p:attrNameLst>
                                          <p:attrName>style.visibility</p:attrName>
                                        </p:attrNameLst>
                                      </p:cBhvr>
                                      <p:to>
                                        <p:strVal val="visible"/>
                                      </p:to>
                                    </p:set>
                                    <p:animEffect transition="in" filter="fade">
                                      <p:cBhvr>
                                        <p:cTn id="14" dur="500"/>
                                        <p:tgtEl>
                                          <p:spTgt spid="29">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4">
                                            <p:txEl>
                                              <p:pRg st="0" end="0"/>
                                            </p:txEl>
                                          </p:spTgt>
                                        </p:tgtEl>
                                        <p:attrNameLst>
                                          <p:attrName>style.visibility</p:attrName>
                                        </p:attrNameLst>
                                      </p:cBhvr>
                                      <p:to>
                                        <p:strVal val="visible"/>
                                      </p:to>
                                    </p:set>
                                    <p:animEffect transition="in" filter="fade">
                                      <p:cBhvr>
                                        <p:cTn id="17" dur="500"/>
                                        <p:tgtEl>
                                          <p:spTgt spid="3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xEl>
                                              <p:pRg st="0" end="0"/>
                                            </p:txEl>
                                          </p:spTgt>
                                        </p:tgtEl>
                                        <p:attrNameLst>
                                          <p:attrName>style.visibility</p:attrName>
                                        </p:attrNameLst>
                                      </p:cBhvr>
                                      <p:to>
                                        <p:strVal val="visible"/>
                                      </p:to>
                                    </p:set>
                                    <p:animEffect transition="in" filter="fade">
                                      <p:cBhvr>
                                        <p:cTn id="20" dur="500"/>
                                        <p:tgtEl>
                                          <p:spTgt spid="39">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xEl>
                                              <p:pRg st="0" end="0"/>
                                            </p:txEl>
                                          </p:spTgt>
                                        </p:tgtEl>
                                        <p:attrNameLst>
                                          <p:attrName>style.visibility</p:attrName>
                                        </p:attrNameLst>
                                      </p:cBhvr>
                                      <p:to>
                                        <p:strVal val="visible"/>
                                      </p:to>
                                    </p:set>
                                    <p:animEffect transition="in" filter="fade">
                                      <p:cBhvr>
                                        <p:cTn id="23" dur="500"/>
                                        <p:tgtEl>
                                          <p:spTgt spid="44">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500"/>
                                        <p:tgtEl>
                                          <p:spTgt spid="4">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animEffect transition="in" filter="fade">
                                      <p:cBhvr>
                                        <p:cTn id="3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Descriptions">
    <p:spTree>
      <p:nvGrpSpPr>
        <p:cNvPr id="1" name=""/>
        <p:cNvGrpSpPr/>
        <p:nvPr/>
      </p:nvGrpSpPr>
      <p:grpSpPr>
        <a:xfrm>
          <a:off x="0" y="0"/>
          <a:ext cx="0" cy="0"/>
          <a:chOff x="0" y="0"/>
          <a:chExt cx="0" cy="0"/>
        </a:xfrm>
      </p:grpSpPr>
      <p:pic>
        <p:nvPicPr>
          <p:cNvPr id="13"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048000" y="3654607"/>
            <a:ext cx="5638800" cy="217306"/>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4"/>
          <p:cNvSpPr>
            <a:spLocks noGrp="1"/>
          </p:cNvSpPr>
          <p:nvPr>
            <p:ph type="pic" sz="quarter" idx="10" hasCustomPrompt="1"/>
          </p:nvPr>
        </p:nvSpPr>
        <p:spPr>
          <a:xfrm>
            <a:off x="3200400" y="1200150"/>
            <a:ext cx="5410200" cy="2438400"/>
          </a:xfrm>
          <a:prstGeom prst="rect">
            <a:avLst/>
          </a:prstGeom>
          <a:ln w="38100">
            <a:solidFill>
              <a:schemeClr val="bg1"/>
            </a:solidFill>
          </a:ln>
        </p:spPr>
        <p:txBody>
          <a:bodyPr/>
          <a:lstStyle>
            <a:lvl1pPr marL="0" indent="0">
              <a:buNone/>
              <a:defRPr sz="2000">
                <a:solidFill>
                  <a:schemeClr val="bg1"/>
                </a:solidFill>
              </a:defRPr>
            </a:lvl1pPr>
          </a:lstStyle>
          <a:p>
            <a:r>
              <a:rPr lang="en-US" dirty="0" smtClean="0"/>
              <a:t>Picture</a:t>
            </a:r>
            <a:endParaRPr lang="en-US" dirty="0"/>
          </a:p>
        </p:txBody>
      </p:sp>
      <p:sp>
        <p:nvSpPr>
          <p:cNvPr id="6" name="Text Placeholder 10"/>
          <p:cNvSpPr>
            <a:spLocks noGrp="1"/>
          </p:cNvSpPr>
          <p:nvPr>
            <p:ph type="body" sz="quarter" idx="15" hasCustomPrompt="1"/>
          </p:nvPr>
        </p:nvSpPr>
        <p:spPr>
          <a:xfrm>
            <a:off x="3200399" y="3813810"/>
            <a:ext cx="5438775" cy="304800"/>
          </a:xfrm>
          <a:prstGeom prst="rect">
            <a:avLst/>
          </a:prstGeom>
        </p:spPr>
        <p:txBody>
          <a:bodyPr anchor="t" anchorCtr="0">
            <a:normAutofit/>
          </a:bodyPr>
          <a:lstStyle>
            <a:lvl1pPr marL="0" indent="0" algn="r">
              <a:lnSpc>
                <a:spcPct val="100000"/>
              </a:lnSpc>
              <a:spcBef>
                <a:spcPts val="1200"/>
              </a:spcBef>
              <a:buNone/>
              <a:defRPr sz="1400" b="1" baseline="0">
                <a:solidFill>
                  <a:schemeClr val="accent1">
                    <a:lumMod val="75000"/>
                  </a:schemeClr>
                </a:solidFill>
                <a:latin typeface="+mn-lt"/>
              </a:defRPr>
            </a:lvl1pPr>
          </a:lstStyle>
          <a:p>
            <a:pPr lvl="0"/>
            <a:r>
              <a:rPr lang="en-US" dirty="0" smtClean="0"/>
              <a:t>Title Image</a:t>
            </a:r>
            <a:endParaRPr lang="en-US" dirty="0"/>
          </a:p>
        </p:txBody>
      </p:sp>
      <p:cxnSp>
        <p:nvCxnSpPr>
          <p:cNvPr id="8" name="Straight Connector 7"/>
          <p:cNvCxnSpPr/>
          <p:nvPr userDrawn="1"/>
        </p:nvCxnSpPr>
        <p:spPr>
          <a:xfrm>
            <a:off x="3200400" y="4118610"/>
            <a:ext cx="5486400"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10"/>
          <p:cNvSpPr>
            <a:spLocks noGrp="1"/>
          </p:cNvSpPr>
          <p:nvPr>
            <p:ph type="body" sz="quarter" idx="16" hasCustomPrompt="1"/>
          </p:nvPr>
        </p:nvSpPr>
        <p:spPr>
          <a:xfrm>
            <a:off x="3200400" y="4095750"/>
            <a:ext cx="5438775" cy="304800"/>
          </a:xfrm>
          <a:prstGeom prst="rect">
            <a:avLst/>
          </a:prstGeom>
        </p:spPr>
        <p:txBody>
          <a:bodyPr anchor="t" anchorCtr="0">
            <a:normAutofit/>
          </a:bodyPr>
          <a:lstStyle>
            <a:lvl1pPr marL="0" indent="0" algn="r">
              <a:lnSpc>
                <a:spcPct val="100000"/>
              </a:lnSpc>
              <a:spcBef>
                <a:spcPts val="1200"/>
              </a:spcBef>
              <a:buNone/>
              <a:defRPr sz="1200" b="0" baseline="0">
                <a:solidFill>
                  <a:schemeClr val="tx1"/>
                </a:solidFill>
                <a:latin typeface="+mn-lt"/>
              </a:defRPr>
            </a:lvl1pPr>
          </a:lstStyle>
          <a:p>
            <a:pPr lvl="0"/>
            <a:r>
              <a:rPr lang="en-US" dirty="0" smtClean="0"/>
              <a:t>Small Descriptions</a:t>
            </a:r>
            <a:endParaRPr lang="en-US" dirty="0"/>
          </a:p>
        </p:txBody>
      </p:sp>
      <p:sp>
        <p:nvSpPr>
          <p:cNvPr id="11" name="Text Placeholder 10"/>
          <p:cNvSpPr>
            <a:spLocks noGrp="1"/>
          </p:cNvSpPr>
          <p:nvPr>
            <p:ph type="body" sz="quarter" idx="17" hasCustomPrompt="1"/>
          </p:nvPr>
        </p:nvSpPr>
        <p:spPr>
          <a:xfrm>
            <a:off x="533400" y="1200150"/>
            <a:ext cx="2514600" cy="31242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18"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9185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wipe(right)">
                                      <p:cBhvr>
                                        <p:cTn id="26" dur="500"/>
                                        <p:tgtEl>
                                          <p:spTgt spid="6">
                                            <p:txEl>
                                              <p:pRg st="0" end="0"/>
                                            </p:txEl>
                                          </p:spTgt>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2" presetClass="entr" presetSubtype="2"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right)">
                      <p:cBhvr>
                        <p:cTn dur="500"/>
                        <p:tgtEl>
                          <p:spTgt spid="6"/>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0"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a:prstGeom prst="rect">
            <a:avLst/>
          </a:prstGeo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quarter" idx="10" hasCustomPrompt="1"/>
          </p:nvPr>
        </p:nvSpPr>
        <p:spPr>
          <a:xfrm>
            <a:off x="0" y="3181350"/>
            <a:ext cx="9144000" cy="1295400"/>
          </a:xfrm>
          <a:prstGeom prst="rect">
            <a:avLst/>
          </a:prstGeom>
          <a:solidFill>
            <a:schemeClr val="bg1">
              <a:alpha val="67000"/>
            </a:schemeClr>
          </a:solidFill>
        </p:spPr>
        <p:txBody>
          <a:bodyPr anchor="ctr"/>
          <a:lstStyle>
            <a:lvl1pPr marL="0" indent="0">
              <a:buNone/>
              <a:defRPr sz="1800" baseline="0">
                <a:solidFill>
                  <a:schemeClr val="tx1"/>
                </a:solidFill>
              </a:defRPr>
            </a:lvl1pPr>
          </a:lstStyle>
          <a:p>
            <a:pPr lvl="0"/>
            <a:r>
              <a:rPr lang="en-US" dirty="0" smtClean="0"/>
              <a:t>Edit Text In Here</a:t>
            </a:r>
            <a:endParaRPr lang="en-US" dirty="0"/>
          </a:p>
        </p:txBody>
      </p:sp>
      <p:sp>
        <p:nvSpPr>
          <p:cNvPr id="6" name="Text Placeholder 3"/>
          <p:cNvSpPr>
            <a:spLocks noGrp="1"/>
          </p:cNvSpPr>
          <p:nvPr>
            <p:ph type="body" sz="quarter" idx="11" hasCustomPrompt="1"/>
          </p:nvPr>
        </p:nvSpPr>
        <p:spPr>
          <a:xfrm>
            <a:off x="0" y="445770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
        <p:nvSpPr>
          <p:cNvPr id="7" name="Text Placeholder 3"/>
          <p:cNvSpPr>
            <a:spLocks noGrp="1"/>
          </p:cNvSpPr>
          <p:nvPr>
            <p:ph type="body" sz="quarter" idx="12" hasCustomPrompt="1"/>
          </p:nvPr>
        </p:nvSpPr>
        <p:spPr>
          <a:xfrm>
            <a:off x="0" y="302895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Tree>
    <p:extLst>
      <p:ext uri="{BB962C8B-B14F-4D97-AF65-F5344CB8AC3E}">
        <p14:creationId xmlns:p14="http://schemas.microsoft.com/office/powerpoint/2010/main" val="368354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down)">
                                      <p:cBhvr>
                                        <p:cTn id="15" dur="500"/>
                                        <p:tgtEl>
                                          <p:spTgt spid="7">
                                            <p:bg/>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down)">
                                      <p:cBhvr>
                                        <p:cTn id="18" dur="500"/>
                                        <p:tgtEl>
                                          <p:spTgt spid="7">
                                            <p:txEl>
                                              <p:pRg st="0" end="0"/>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6">
                                            <p:bg/>
                                          </p:spTgt>
                                        </p:tgtEl>
                                        <p:attrNameLst>
                                          <p:attrName>style.visibility</p:attrName>
                                        </p:attrNameLst>
                                      </p:cBhvr>
                                      <p:to>
                                        <p:strVal val="visible"/>
                                      </p:to>
                                    </p:set>
                                    <p:animEffect transition="in" filter="wipe(up)">
                                      <p:cBhvr>
                                        <p:cTn id="21" dur="500"/>
                                        <p:tgtEl>
                                          <p:spTgt spid="6">
                                            <p:bg/>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up)">
                                      <p:cBhvr>
                                        <p:cTn id="2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tmplLst>
          <p:tmpl>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6" grpId="0" build="p" animBg="1">
        <p:tmplLst>
          <p:tmpl>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Lst>
      </p:bldP>
      <p:bldP spid="7" grpId="0" uiExpand="1" build="p" animBg="1">
        <p:tmplLst>
          <p:tmpl>
            <p:tnLst>
              <p:par>
                <p:cTn presetID="22" presetClass="entr" presetSubtype="4"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grpSp>
        <p:nvGrpSpPr>
          <p:cNvPr id="2" name="Group 1"/>
          <p:cNvGrpSpPr/>
          <p:nvPr userDrawn="1"/>
        </p:nvGrpSpPr>
        <p:grpSpPr>
          <a:xfrm>
            <a:off x="431800" y="1351046"/>
            <a:ext cx="1828800" cy="1828800"/>
            <a:chOff x="431800" y="1351046"/>
            <a:chExt cx="1828800" cy="1828800"/>
          </a:xfrm>
        </p:grpSpPr>
        <p:sp>
          <p:nvSpPr>
            <p:cNvPr id="5" name="Oval 4"/>
            <p:cNvSpPr/>
            <p:nvPr userDrawn="1"/>
          </p:nvSpPr>
          <p:spPr>
            <a:xfrm>
              <a:off x="431800" y="1351046"/>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ie 39"/>
            <p:cNvSpPr/>
            <p:nvPr userDrawn="1"/>
          </p:nvSpPr>
          <p:spPr>
            <a:xfrm>
              <a:off x="431800" y="1351046"/>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Picture Placeholder 5"/>
          <p:cNvSpPr>
            <a:spLocks noGrp="1"/>
          </p:cNvSpPr>
          <p:nvPr>
            <p:ph type="pic" sz="quarter" idx="10"/>
          </p:nvPr>
        </p:nvSpPr>
        <p:spPr>
          <a:xfrm>
            <a:off x="453524" y="1372770"/>
            <a:ext cx="1785352" cy="1785352"/>
          </a:xfrm>
          <a:prstGeom prst="ellipse">
            <a:avLst/>
          </a:prstGeom>
        </p:spPr>
        <p:txBody>
          <a:bodyPr/>
          <a:lstStyle>
            <a:lvl1pPr marL="0" indent="0" algn="ctr">
              <a:buNone/>
              <a:defRPr sz="800"/>
            </a:lvl1pPr>
          </a:lstStyle>
          <a:p>
            <a:endParaRPr lang="en-US" dirty="0"/>
          </a:p>
        </p:txBody>
      </p:sp>
      <p:sp>
        <p:nvSpPr>
          <p:cNvPr id="17" name="Text Placeholder 7"/>
          <p:cNvSpPr>
            <a:spLocks noGrp="1"/>
          </p:cNvSpPr>
          <p:nvPr>
            <p:ph type="body" sz="quarter" idx="13" hasCustomPrompt="1"/>
          </p:nvPr>
        </p:nvSpPr>
        <p:spPr>
          <a:xfrm>
            <a:off x="58102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19" name="Text Placeholder 7"/>
          <p:cNvSpPr>
            <a:spLocks noGrp="1"/>
          </p:cNvSpPr>
          <p:nvPr>
            <p:ph type="body" sz="quarter" idx="21" hasCustomPrompt="1"/>
          </p:nvPr>
        </p:nvSpPr>
        <p:spPr>
          <a:xfrm>
            <a:off x="702945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0" name="Text Placeholder 7"/>
          <p:cNvSpPr>
            <a:spLocks noGrp="1"/>
          </p:cNvSpPr>
          <p:nvPr>
            <p:ph type="body" sz="quarter" idx="22" hasCustomPrompt="1"/>
          </p:nvPr>
        </p:nvSpPr>
        <p:spPr>
          <a:xfrm>
            <a:off x="273050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1" name="Text Placeholder 7"/>
          <p:cNvSpPr>
            <a:spLocks noGrp="1"/>
          </p:cNvSpPr>
          <p:nvPr>
            <p:ph type="body" sz="quarter" idx="23" hasCustomPrompt="1"/>
          </p:nvPr>
        </p:nvSpPr>
        <p:spPr>
          <a:xfrm>
            <a:off x="487997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3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39" name="Text Placeholder 10"/>
          <p:cNvSpPr>
            <a:spLocks noGrp="1"/>
          </p:cNvSpPr>
          <p:nvPr>
            <p:ph type="body" sz="quarter" idx="27"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3" name="Group 2"/>
          <p:cNvGrpSpPr/>
          <p:nvPr userDrawn="1"/>
        </p:nvGrpSpPr>
        <p:grpSpPr>
          <a:xfrm>
            <a:off x="2590800" y="1352550"/>
            <a:ext cx="1828800" cy="1828800"/>
            <a:chOff x="2590800" y="1352550"/>
            <a:chExt cx="1828800" cy="1828800"/>
          </a:xfrm>
        </p:grpSpPr>
        <p:sp>
          <p:nvSpPr>
            <p:cNvPr id="41" name="Oval 40"/>
            <p:cNvSpPr/>
            <p:nvPr userDrawn="1"/>
          </p:nvSpPr>
          <p:spPr>
            <a:xfrm>
              <a:off x="25908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ie 41"/>
            <p:cNvSpPr/>
            <p:nvPr userDrawn="1"/>
          </p:nvSpPr>
          <p:spPr>
            <a:xfrm>
              <a:off x="25908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5"/>
          <p:cNvSpPr>
            <a:spLocks noGrp="1"/>
          </p:cNvSpPr>
          <p:nvPr>
            <p:ph type="pic" sz="quarter" idx="28"/>
          </p:nvPr>
        </p:nvSpPr>
        <p:spPr>
          <a:xfrm>
            <a:off x="2612524" y="1374274"/>
            <a:ext cx="1785352" cy="1785352"/>
          </a:xfrm>
          <a:prstGeom prst="ellipse">
            <a:avLst/>
          </a:prstGeom>
        </p:spPr>
        <p:txBody>
          <a:bodyPr/>
          <a:lstStyle>
            <a:lvl1pPr marL="0" indent="0" algn="ctr">
              <a:buNone/>
              <a:defRPr sz="800"/>
            </a:lvl1pPr>
          </a:lstStyle>
          <a:p>
            <a:endParaRPr lang="en-US" dirty="0"/>
          </a:p>
        </p:txBody>
      </p:sp>
      <p:grpSp>
        <p:nvGrpSpPr>
          <p:cNvPr id="6" name="Group 5"/>
          <p:cNvGrpSpPr/>
          <p:nvPr userDrawn="1"/>
        </p:nvGrpSpPr>
        <p:grpSpPr>
          <a:xfrm>
            <a:off x="4724400" y="1352550"/>
            <a:ext cx="1828800" cy="1828800"/>
            <a:chOff x="4724400" y="1352550"/>
            <a:chExt cx="1828800" cy="1828800"/>
          </a:xfrm>
        </p:grpSpPr>
        <p:sp>
          <p:nvSpPr>
            <p:cNvPr id="44" name="Oval 43"/>
            <p:cNvSpPr/>
            <p:nvPr userDrawn="1"/>
          </p:nvSpPr>
          <p:spPr>
            <a:xfrm>
              <a:off x="47244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e 44"/>
            <p:cNvSpPr/>
            <p:nvPr userDrawn="1"/>
          </p:nvSpPr>
          <p:spPr>
            <a:xfrm>
              <a:off x="47244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Picture Placeholder 5"/>
          <p:cNvSpPr>
            <a:spLocks noGrp="1"/>
          </p:cNvSpPr>
          <p:nvPr>
            <p:ph type="pic" sz="quarter" idx="29"/>
          </p:nvPr>
        </p:nvSpPr>
        <p:spPr>
          <a:xfrm>
            <a:off x="4746124" y="1374274"/>
            <a:ext cx="1785352" cy="1785352"/>
          </a:xfrm>
          <a:prstGeom prst="ellipse">
            <a:avLst/>
          </a:prstGeom>
        </p:spPr>
        <p:txBody>
          <a:bodyPr/>
          <a:lstStyle>
            <a:lvl1pPr marL="0" indent="0" algn="ctr">
              <a:buNone/>
              <a:defRPr sz="800"/>
            </a:lvl1pPr>
          </a:lstStyle>
          <a:p>
            <a:endParaRPr lang="en-US" dirty="0"/>
          </a:p>
        </p:txBody>
      </p:sp>
      <p:grpSp>
        <p:nvGrpSpPr>
          <p:cNvPr id="7" name="Group 6"/>
          <p:cNvGrpSpPr/>
          <p:nvPr userDrawn="1"/>
        </p:nvGrpSpPr>
        <p:grpSpPr>
          <a:xfrm>
            <a:off x="6884895" y="1352550"/>
            <a:ext cx="1828800" cy="1828800"/>
            <a:chOff x="6884895" y="1352550"/>
            <a:chExt cx="1828800" cy="1828800"/>
          </a:xfrm>
        </p:grpSpPr>
        <p:sp>
          <p:nvSpPr>
            <p:cNvPr id="47" name="Oval 46"/>
            <p:cNvSpPr/>
            <p:nvPr userDrawn="1"/>
          </p:nvSpPr>
          <p:spPr>
            <a:xfrm>
              <a:off x="6884895"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ie 47"/>
            <p:cNvSpPr/>
            <p:nvPr userDrawn="1"/>
          </p:nvSpPr>
          <p:spPr>
            <a:xfrm>
              <a:off x="6884895"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Picture Placeholder 5"/>
          <p:cNvSpPr>
            <a:spLocks noGrp="1"/>
          </p:cNvSpPr>
          <p:nvPr>
            <p:ph type="pic" sz="quarter" idx="30"/>
          </p:nvPr>
        </p:nvSpPr>
        <p:spPr>
          <a:xfrm>
            <a:off x="6906619" y="1374274"/>
            <a:ext cx="1785352" cy="1785352"/>
          </a:xfrm>
          <a:prstGeom prst="ellipse">
            <a:avLst/>
          </a:prstGeom>
        </p:spPr>
        <p:txBody>
          <a:bodyPr/>
          <a:lstStyle>
            <a:lvl1pPr marL="0" indent="0" algn="ctr">
              <a:buNone/>
              <a:defRPr sz="800"/>
            </a:lvl1pPr>
          </a:lstStyle>
          <a:p>
            <a:endParaRPr lang="en-US" dirty="0"/>
          </a:p>
        </p:txBody>
      </p:sp>
    </p:spTree>
    <p:extLst>
      <p:ext uri="{BB962C8B-B14F-4D97-AF65-F5344CB8AC3E}">
        <p14:creationId xmlns:p14="http://schemas.microsoft.com/office/powerpoint/2010/main" val="273438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Effect transition="in" filter="fade">
                                      <p:cBhvr>
                                        <p:cTn id="21" dur="500"/>
                                        <p:tgtEl>
                                          <p:spTgt spid="43"/>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46"/>
                                        </p:tgtEl>
                                        <p:attrNameLst>
                                          <p:attrName>style.visibility</p:attrName>
                                        </p:attrNameLst>
                                      </p:cBhvr>
                                      <p:to>
                                        <p:strVal val="visible"/>
                                      </p:to>
                                    </p:set>
                                    <p:anim calcmode="lin" valueType="num">
                                      <p:cBhvr>
                                        <p:cTn id="24" dur="500" fill="hold"/>
                                        <p:tgtEl>
                                          <p:spTgt spid="46"/>
                                        </p:tgtEl>
                                        <p:attrNameLst>
                                          <p:attrName>ppt_w</p:attrName>
                                        </p:attrNameLst>
                                      </p:cBhvr>
                                      <p:tavLst>
                                        <p:tav tm="0">
                                          <p:val>
                                            <p:fltVal val="0"/>
                                          </p:val>
                                        </p:tav>
                                        <p:tav tm="100000">
                                          <p:val>
                                            <p:strVal val="#ppt_w"/>
                                          </p:val>
                                        </p:tav>
                                      </p:tavLst>
                                    </p:anim>
                                    <p:anim calcmode="lin" valueType="num">
                                      <p:cBhvr>
                                        <p:cTn id="25" dur="500" fill="hold"/>
                                        <p:tgtEl>
                                          <p:spTgt spid="46"/>
                                        </p:tgtEl>
                                        <p:attrNameLst>
                                          <p:attrName>ppt_h</p:attrName>
                                        </p:attrNameLst>
                                      </p:cBhvr>
                                      <p:tavLst>
                                        <p:tav tm="0">
                                          <p:val>
                                            <p:fltVal val="0"/>
                                          </p:val>
                                        </p:tav>
                                        <p:tav tm="100000">
                                          <p:val>
                                            <p:strVal val="#ppt_h"/>
                                          </p:val>
                                        </p:tav>
                                      </p:tavLst>
                                    </p:anim>
                                    <p:animEffect transition="in" filter="fade">
                                      <p:cBhvr>
                                        <p:cTn id="26" dur="500"/>
                                        <p:tgtEl>
                                          <p:spTgt spid="46"/>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49"/>
                                        </p:tgtEl>
                                        <p:attrNameLst>
                                          <p:attrName>style.visibility</p:attrName>
                                        </p:attrNameLst>
                                      </p:cBhvr>
                                      <p:to>
                                        <p:strVal val="visible"/>
                                      </p:to>
                                    </p:set>
                                    <p:anim calcmode="lin" valueType="num">
                                      <p:cBhvr>
                                        <p:cTn id="29" dur="500" fill="hold"/>
                                        <p:tgtEl>
                                          <p:spTgt spid="49"/>
                                        </p:tgtEl>
                                        <p:attrNameLst>
                                          <p:attrName>ppt_w</p:attrName>
                                        </p:attrNameLst>
                                      </p:cBhvr>
                                      <p:tavLst>
                                        <p:tav tm="0">
                                          <p:val>
                                            <p:fltVal val="0"/>
                                          </p:val>
                                        </p:tav>
                                        <p:tav tm="100000">
                                          <p:val>
                                            <p:strVal val="#ppt_w"/>
                                          </p:val>
                                        </p:tav>
                                      </p:tavLst>
                                    </p:anim>
                                    <p:anim calcmode="lin" valueType="num">
                                      <p:cBhvr>
                                        <p:cTn id="30" dur="500" fill="hold"/>
                                        <p:tgtEl>
                                          <p:spTgt spid="49"/>
                                        </p:tgtEl>
                                        <p:attrNameLst>
                                          <p:attrName>ppt_h</p:attrName>
                                        </p:attrNameLst>
                                      </p:cBhvr>
                                      <p:tavLst>
                                        <p:tav tm="0">
                                          <p:val>
                                            <p:fltVal val="0"/>
                                          </p:val>
                                        </p:tav>
                                        <p:tav tm="100000">
                                          <p:val>
                                            <p:strVal val="#ppt_h"/>
                                          </p:val>
                                        </p:tav>
                                      </p:tavLst>
                                    </p:anim>
                                    <p:animEffect transition="in" filter="fade">
                                      <p:cBhvr>
                                        <p:cTn id="31" dur="500"/>
                                        <p:tgtEl>
                                          <p:spTgt spid="49"/>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xEl>
                                              <p:pRg st="0" end="0"/>
                                            </p:txEl>
                                          </p:spTgt>
                                        </p:tgtEl>
                                        <p:attrNameLst>
                                          <p:attrName>style.visibility</p:attrName>
                                        </p:attrNameLst>
                                      </p:cBhvr>
                                      <p:to>
                                        <p:strVal val="visible"/>
                                      </p:to>
                                    </p:set>
                                    <p:animEffect transition="in" filter="fade">
                                      <p:cBhvr>
                                        <p:cTn id="50" dur="500"/>
                                        <p:tgtEl>
                                          <p:spTgt spid="2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xEl>
                                              <p:pRg st="0" end="0"/>
                                            </p:txEl>
                                          </p:spTgt>
                                        </p:tgtEl>
                                        <p:attrNameLst>
                                          <p:attrName>style.visibility</p:attrName>
                                        </p:attrNameLst>
                                      </p:cBhvr>
                                      <p:to>
                                        <p:strVal val="visible"/>
                                      </p:to>
                                    </p:set>
                                    <p:animEffect transition="in" filter="fade">
                                      <p:cBhvr>
                                        <p:cTn id="53" dur="500"/>
                                        <p:tgtEl>
                                          <p:spTgt spid="21">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xEl>
                                              <p:pRg st="0" end="0"/>
                                            </p:txEl>
                                          </p:spTgt>
                                        </p:tgtEl>
                                        <p:attrNameLst>
                                          <p:attrName>style.visibility</p:attrName>
                                        </p:attrNameLst>
                                      </p:cBhvr>
                                      <p:to>
                                        <p:strVal val="visible"/>
                                      </p:to>
                                    </p:set>
                                    <p:animEffect transition="in" filter="fade">
                                      <p:cBhvr>
                                        <p:cTn id="56"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35" grpId="0"/>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3" grpId="0"/>
      <p:bldP spid="46" grpId="0"/>
      <p:bldP spid="49"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3" name="Picture Placeholder 2"/>
          <p:cNvSpPr>
            <a:spLocks noGrp="1"/>
          </p:cNvSpPr>
          <p:nvPr>
            <p:ph type="pic" sz="quarter" idx="24" hasCustomPrompt="1"/>
          </p:nvPr>
        </p:nvSpPr>
        <p:spPr>
          <a:xfrm>
            <a:off x="0" y="86966"/>
            <a:ext cx="9144000" cy="2103783"/>
          </a:xfrm>
          <a:prstGeom prst="rect">
            <a:avLst/>
          </a:prstGeom>
        </p:spPr>
        <p:txBody>
          <a:bodyPr/>
          <a:lstStyle>
            <a:lvl1pPr marL="0" indent="0">
              <a:buNone/>
              <a:defRPr/>
            </a:lvl1pPr>
          </a:lstStyle>
          <a:p>
            <a:r>
              <a:rPr lang="en-US" dirty="0" smtClean="0"/>
              <a:t>Insert Picture In Here</a:t>
            </a:r>
            <a:endParaRPr lang="en-US" dirty="0"/>
          </a:p>
        </p:txBody>
      </p:sp>
      <p:sp>
        <p:nvSpPr>
          <p:cNvPr id="6" name="Rectangle 5"/>
          <p:cNvSpPr/>
          <p:nvPr userDrawn="1"/>
        </p:nvSpPr>
        <p:spPr>
          <a:xfrm>
            <a:off x="0" y="2190750"/>
            <a:ext cx="9144000" cy="24384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itle 1"/>
          <p:cNvSpPr>
            <a:spLocks noGrp="1"/>
          </p:cNvSpPr>
          <p:nvPr>
            <p:ph type="ctrTitle" hasCustomPrompt="1"/>
          </p:nvPr>
        </p:nvSpPr>
        <p:spPr>
          <a:xfrm>
            <a:off x="3276600" y="2571750"/>
            <a:ext cx="4050973" cy="498964"/>
          </a:xfrm>
          <a:prstGeom prst="rect">
            <a:avLst/>
          </a:prstGeom>
        </p:spPr>
        <p:txBody>
          <a:bodyPr wrap="square" anchor="t" anchorCtr="0">
            <a:normAutofit/>
          </a:bodyPr>
          <a:lstStyle>
            <a:lvl1pPr algn="l">
              <a:lnSpc>
                <a:spcPct val="90000"/>
              </a:lnSpc>
              <a:defRPr sz="28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76599" y="2877974"/>
            <a:ext cx="4044787" cy="3048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5" hasCustomPrompt="1"/>
          </p:nvPr>
        </p:nvSpPr>
        <p:spPr>
          <a:xfrm>
            <a:off x="152401" y="2571750"/>
            <a:ext cx="3048000" cy="16002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49191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vert="horz" lIns="137160" tIns="109728" rIns="137160" bIns="109728" rtlCol="0" anchor="t" anchorCtr="0">
            <a:noAutofit/>
          </a:bodyPr>
          <a:lstStyle>
            <a:lvl1pPr algn="l">
              <a:defRPr lang="en-US" b="1" cap="none" spc="0" dirty="0">
                <a:ln>
                  <a:noFill/>
                </a:ln>
                <a:solidFill>
                  <a:schemeClr val="tx1"/>
                </a:solidFill>
                <a:effectLst/>
                <a:latin typeface="Exo"/>
              </a:defRPr>
            </a:lvl1pPr>
          </a:lstStyle>
          <a:p>
            <a:pPr lvl="0"/>
            <a:r>
              <a:rPr lang="en-US" dirty="0" smtClean="0"/>
              <a:t>Click to edit title</a:t>
            </a:r>
            <a:endParaRPr lang="en-US" dirty="0"/>
          </a:p>
        </p:txBody>
      </p:sp>
    </p:spTree>
    <p:extLst>
      <p:ext uri="{BB962C8B-B14F-4D97-AF65-F5344CB8AC3E}">
        <p14:creationId xmlns:p14="http://schemas.microsoft.com/office/powerpoint/2010/main" val="77012921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44585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192881" y="903685"/>
            <a:ext cx="8951119" cy="4239815"/>
          </a:xfrm>
          <a:prstGeom prst="rect">
            <a:avLst/>
          </a:prstGeo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515721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ircle Image and Tex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a:xfrm>
            <a:off x="3124200" y="1157288"/>
            <a:ext cx="5562600" cy="3266122"/>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grpSp>
        <p:nvGrpSpPr>
          <p:cNvPr id="4" name="Group 3"/>
          <p:cNvGrpSpPr/>
          <p:nvPr userDrawn="1"/>
        </p:nvGrpSpPr>
        <p:grpSpPr>
          <a:xfrm>
            <a:off x="550066" y="1565910"/>
            <a:ext cx="2377440" cy="2377440"/>
            <a:chOff x="550066" y="1565910"/>
            <a:chExt cx="2377440" cy="2377440"/>
          </a:xfrm>
        </p:grpSpPr>
        <p:sp>
          <p:nvSpPr>
            <p:cNvPr id="10" name="Oval 9"/>
            <p:cNvSpPr/>
            <p:nvPr userDrawn="1"/>
          </p:nvSpPr>
          <p:spPr>
            <a:xfrm>
              <a:off x="550066" y="1565910"/>
              <a:ext cx="2377440" cy="2377440"/>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e 1"/>
            <p:cNvSpPr/>
            <p:nvPr userDrawn="1"/>
          </p:nvSpPr>
          <p:spPr>
            <a:xfrm>
              <a:off x="550066" y="1565910"/>
              <a:ext cx="2377440" cy="2377440"/>
            </a:xfrm>
            <a:prstGeom prst="pie">
              <a:avLst>
                <a:gd name="adj1" fmla="val 10914741"/>
                <a:gd name="adj2" fmla="val 16200000"/>
              </a:avLst>
            </a:prstGeom>
            <a:solidFill>
              <a:schemeClr val="tx1">
                <a:lumMod val="85000"/>
                <a:lumOff val="15000"/>
              </a:schemeClr>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Picture Placeholder 2"/>
          <p:cNvSpPr>
            <a:spLocks noGrp="1"/>
          </p:cNvSpPr>
          <p:nvPr>
            <p:ph type="pic" sz="quarter" idx="15"/>
          </p:nvPr>
        </p:nvSpPr>
        <p:spPr>
          <a:xfrm>
            <a:off x="595786" y="1611630"/>
            <a:ext cx="2286000" cy="2286000"/>
          </a:xfrm>
          <a:prstGeom prst="flowChartConnector">
            <a:avLst/>
          </a:prstGeom>
        </p:spPr>
        <p:txBody>
          <a:bodyPr/>
          <a:lstStyle>
            <a:lvl1pPr marL="0" indent="0" algn="ctr">
              <a:buNone/>
              <a:defRPr sz="1200">
                <a:solidFill>
                  <a:schemeClr val="bg1"/>
                </a:solidFill>
              </a:defRPr>
            </a:lvl1pPr>
          </a:lstStyle>
          <a:p>
            <a:endParaRPr lang="en-US" dirty="0"/>
          </a:p>
        </p:txBody>
      </p:sp>
      <p:sp>
        <p:nvSpPr>
          <p:cNvPr id="12"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22918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53" presetClass="entr" presetSubtype="16" fill="hold" nodeType="withEffect">
                                  <p:stCondLst>
                                    <p:cond delay="3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5" grpId="0"/>
      <p:bldP spid="3"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211676"/>
            <a:ext cx="8727759" cy="720149"/>
          </a:xfrm>
          <a:prstGeom prst="rect">
            <a:avLst/>
          </a:prstGeo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p:nvGrpSpPr>
        <p:grpSpPr>
          <a:xfrm>
            <a:off x="7054800" y="4396280"/>
            <a:ext cx="1757587" cy="385425"/>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2706852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4370070" cy="4034484"/>
          </a:xfrm>
          <a:prstGeom prst="rect">
            <a:avLst/>
          </a:prstGeo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4572001" y="890715"/>
            <a:ext cx="4370070" cy="4034484"/>
          </a:xfrm>
          <a:prstGeom prst="rect">
            <a:avLst/>
          </a:prstGeo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1339921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211676"/>
            <a:ext cx="8727759" cy="720149"/>
          </a:xfrm>
          <a:prstGeom prst="rect">
            <a:avLst/>
          </a:prstGeo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p:nvGrpSpPr>
        <p:grpSpPr>
          <a:xfrm>
            <a:off x="7054800" y="4396280"/>
            <a:ext cx="1757587" cy="385425"/>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16527514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01930" y="890715"/>
            <a:ext cx="2689274" cy="4252785"/>
          </a:xfrm>
          <a:prstGeom prst="rect">
            <a:avLst/>
          </a:prstGeo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dirty="0" smtClean="0"/>
              <a:t>Click to edit text</a:t>
            </a:r>
          </a:p>
          <a:p>
            <a:pPr marL="342900" lvl="1" indent="-166688">
              <a:buFont typeface="+mj-lt"/>
              <a:buAutoNum type="arabicPeriod"/>
            </a:pPr>
            <a:r>
              <a:rPr lang="en-US" dirty="0" smtClean="0"/>
              <a:t>Second level</a:t>
            </a:r>
          </a:p>
          <a:p>
            <a:pPr marL="519113" lvl="2" indent="-170260"/>
            <a:r>
              <a:rPr lang="en-US" dirty="0" smtClean="0"/>
              <a:t>Third level</a:t>
            </a:r>
          </a:p>
          <a:p>
            <a:pPr marL="862013" lvl="3" indent="-170260"/>
            <a:r>
              <a:rPr lang="en-US" dirty="0" smtClean="0"/>
              <a:t>Fourth level</a:t>
            </a:r>
          </a:p>
          <a:p>
            <a:pPr marL="1204913" lvl="4" indent="-170260"/>
            <a:r>
              <a:rPr lang="en-US" dirty="0" smtClean="0"/>
              <a:t>Fifth level</a:t>
            </a:r>
            <a:endParaRPr lang="en-US" dirty="0"/>
          </a:p>
        </p:txBody>
      </p:sp>
      <p:sp>
        <p:nvSpPr>
          <p:cNvPr id="11" name="Content Placeholder 3"/>
          <p:cNvSpPr>
            <a:spLocks noGrp="1"/>
          </p:cNvSpPr>
          <p:nvPr>
            <p:ph sz="quarter" idx="15" hasCustomPrompt="1"/>
          </p:nvPr>
        </p:nvSpPr>
        <p:spPr>
          <a:xfrm>
            <a:off x="2891203" y="890715"/>
            <a:ext cx="6252797" cy="4252785"/>
          </a:xfrm>
          <a:prstGeom prst="rect">
            <a:avLst/>
          </a:prstGeo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dirty="0" smtClean="0"/>
              <a:t>Click to edit text</a:t>
            </a:r>
          </a:p>
          <a:p>
            <a:pPr marL="342900" lvl="1" indent="-166688">
              <a:buFont typeface="+mj-lt"/>
              <a:buAutoNum type="arabicPeriod"/>
            </a:pPr>
            <a:r>
              <a:rPr lang="en-US" dirty="0" smtClean="0"/>
              <a:t>Second level</a:t>
            </a:r>
          </a:p>
          <a:p>
            <a:pPr marL="519113" lvl="2" indent="-170260"/>
            <a:r>
              <a:rPr lang="en-US" dirty="0" smtClean="0"/>
              <a:t>Third level</a:t>
            </a:r>
          </a:p>
          <a:p>
            <a:pPr marL="862013" lvl="3" indent="-170260"/>
            <a:r>
              <a:rPr lang="en-US" dirty="0" smtClean="0"/>
              <a:t>Fourth level</a:t>
            </a:r>
          </a:p>
          <a:p>
            <a:pPr marL="1204913" lvl="4" indent="-170260"/>
            <a:r>
              <a:rPr lang="en-US" dirty="0" smtClean="0"/>
              <a:t>Fifth level</a:t>
            </a:r>
            <a:endParaRPr lang="en-US" dirty="0"/>
          </a:p>
        </p:txBody>
      </p:sp>
    </p:spTree>
    <p:extLst>
      <p:ext uri="{BB962C8B-B14F-4D97-AF65-F5344CB8AC3E}">
        <p14:creationId xmlns:p14="http://schemas.microsoft.com/office/powerpoint/2010/main" val="172790449"/>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4370070" cy="4252785"/>
          </a:xfrm>
          <a:prstGeom prst="rect">
            <a:avLst/>
          </a:prstGeom>
        </p:spPr>
        <p:txBody>
          <a:bodyPr vert="horz" lIns="137160" tIns="109728" rIns="137160" bIns="109728" rtlCol="0">
            <a:noAutofit/>
          </a:bodyPr>
          <a:lstStyle>
            <a:lvl1pPr>
              <a:defRPr lang="en-US" b="1" cap="none" spc="0" dirty="0" smtClean="0">
                <a:ln>
                  <a:noFill/>
                </a:ln>
                <a:solidFill>
                  <a:schemeClr val="tx1"/>
                </a:solidFill>
                <a:effectLst/>
              </a:defRPr>
            </a:lvl1pPr>
            <a:lvl2pPr marL="176213" indent="0">
              <a:buNone/>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dirty="0" smtClean="0"/>
              <a:t>Click to edit text</a:t>
            </a:r>
          </a:p>
          <a:p>
            <a:pPr marL="342900" lvl="1" indent="-166688">
              <a:buFont typeface="+mj-lt"/>
              <a:buAutoNum type="arabicPeriod"/>
            </a:pPr>
            <a:r>
              <a:rPr lang="en-US" dirty="0" smtClean="0"/>
              <a:t>Second level</a:t>
            </a:r>
          </a:p>
          <a:p>
            <a:pPr marL="519113" lvl="2" indent="-170260"/>
            <a:r>
              <a:rPr lang="en-US" dirty="0" smtClean="0"/>
              <a:t>Third level</a:t>
            </a:r>
          </a:p>
          <a:p>
            <a:pPr marL="862013" lvl="3" indent="-170260"/>
            <a:r>
              <a:rPr lang="en-US" dirty="0" smtClean="0"/>
              <a:t>Fourth level</a:t>
            </a:r>
          </a:p>
          <a:p>
            <a:pPr marL="1204913" lvl="4" indent="-170260"/>
            <a:r>
              <a:rPr lang="en-US" dirty="0" smtClean="0"/>
              <a:t>Fifth level</a:t>
            </a:r>
            <a:endParaRPr lang="en-US" dirty="0"/>
          </a:p>
        </p:txBody>
      </p:sp>
      <p:sp>
        <p:nvSpPr>
          <p:cNvPr id="11" name="Content Placeholder 3"/>
          <p:cNvSpPr>
            <a:spLocks noGrp="1"/>
          </p:cNvSpPr>
          <p:nvPr>
            <p:ph sz="quarter" idx="15" hasCustomPrompt="1"/>
          </p:nvPr>
        </p:nvSpPr>
        <p:spPr>
          <a:xfrm>
            <a:off x="4572001" y="890715"/>
            <a:ext cx="4571999" cy="4252785"/>
          </a:xfrm>
          <a:prstGeom prst="rect">
            <a:avLst/>
          </a:prstGeo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dirty="0" smtClean="0"/>
              <a:t>Click to edit text</a:t>
            </a:r>
          </a:p>
          <a:p>
            <a:pPr marL="342900" lvl="1" indent="-166688">
              <a:buFont typeface="+mj-lt"/>
              <a:buAutoNum type="arabicPeriod"/>
            </a:pPr>
            <a:r>
              <a:rPr lang="en-US" dirty="0" smtClean="0"/>
              <a:t>Second level</a:t>
            </a:r>
          </a:p>
          <a:p>
            <a:pPr marL="519113" lvl="2" indent="-170260"/>
            <a:r>
              <a:rPr lang="en-US" dirty="0" smtClean="0"/>
              <a:t>Third level</a:t>
            </a:r>
          </a:p>
          <a:p>
            <a:pPr marL="862013" lvl="3" indent="-170260"/>
            <a:r>
              <a:rPr lang="en-US" dirty="0" smtClean="0"/>
              <a:t>Fourth level</a:t>
            </a:r>
          </a:p>
          <a:p>
            <a:pPr marL="1204913" lvl="4" indent="-170260"/>
            <a:r>
              <a:rPr lang="en-US" dirty="0" smtClean="0"/>
              <a:t>Fifth level</a:t>
            </a:r>
            <a:endParaRPr lang="en-US" dirty="0"/>
          </a:p>
        </p:txBody>
      </p:sp>
    </p:spTree>
    <p:extLst>
      <p:ext uri="{BB962C8B-B14F-4D97-AF65-F5344CB8AC3E}">
        <p14:creationId xmlns:p14="http://schemas.microsoft.com/office/powerpoint/2010/main" val="418321136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quare Image and Tex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45720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5257800" y="1352550"/>
            <a:ext cx="3429000" cy="2971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81000" y="4019550"/>
            <a:ext cx="4819650" cy="18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03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fil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28194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3429000" y="2028076"/>
            <a:ext cx="5247526"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95620" y="4019551"/>
            <a:ext cx="2895600" cy="1115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p:cNvSpPr>
            <a:spLocks noGrp="1"/>
          </p:cNvSpPr>
          <p:nvPr>
            <p:ph type="body" sz="quarter" idx="18" hasCustomPrompt="1"/>
          </p:nvPr>
        </p:nvSpPr>
        <p:spPr>
          <a:xfrm>
            <a:off x="3429000" y="1723276"/>
            <a:ext cx="5247526" cy="304800"/>
          </a:xfrm>
          <a:prstGeom prst="rect">
            <a:avLst/>
          </a:prstGeom>
        </p:spPr>
        <p:txBody>
          <a:bodyPr anchor="t">
            <a:noAutofit/>
          </a:bodyPr>
          <a:lstStyle>
            <a:lvl1pPr marL="0" indent="0">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12" name="Text Placeholder 10"/>
          <p:cNvSpPr>
            <a:spLocks noGrp="1"/>
          </p:cNvSpPr>
          <p:nvPr>
            <p:ph type="body" sz="quarter" idx="19" hasCustomPrompt="1"/>
          </p:nvPr>
        </p:nvSpPr>
        <p:spPr>
          <a:xfrm>
            <a:off x="34290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10"/>
          <p:cNvSpPr>
            <a:spLocks noGrp="1"/>
          </p:cNvSpPr>
          <p:nvPr>
            <p:ph type="body" sz="quarter" idx="20" hasCustomPrompt="1"/>
          </p:nvPr>
        </p:nvSpPr>
        <p:spPr>
          <a:xfrm>
            <a:off x="51816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1" hasCustomPrompt="1"/>
          </p:nvPr>
        </p:nvSpPr>
        <p:spPr>
          <a:xfrm>
            <a:off x="69342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3" name="Straight Connector 2"/>
          <p:cNvCxnSpPr/>
          <p:nvPr userDrawn="1"/>
        </p:nvCxnSpPr>
        <p:spPr>
          <a:xfrm>
            <a:off x="51816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9342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40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6101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6"/>
          </p:nvPr>
        </p:nvSpPr>
        <p:spPr>
          <a:xfrm>
            <a:off x="5334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Rectangle 12"/>
          <p:cNvSpPr/>
          <p:nvPr userDrawn="1"/>
        </p:nvSpPr>
        <p:spPr>
          <a:xfrm>
            <a:off x="0" y="1123950"/>
            <a:ext cx="9144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4610100" y="1123950"/>
            <a:ext cx="4533900" cy="381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1" name="Text Placeholder 7"/>
          <p:cNvSpPr>
            <a:spLocks noGrp="1"/>
          </p:cNvSpPr>
          <p:nvPr>
            <p:ph type="body" sz="quarter" idx="17" hasCustomPrompt="1"/>
          </p:nvPr>
        </p:nvSpPr>
        <p:spPr>
          <a:xfrm>
            <a:off x="523875" y="1162051"/>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22" name="Text Placeholder 7"/>
          <p:cNvSpPr>
            <a:spLocks noGrp="1"/>
          </p:cNvSpPr>
          <p:nvPr>
            <p:ph type="body" sz="quarter" idx="18" hasCustomPrompt="1"/>
          </p:nvPr>
        </p:nvSpPr>
        <p:spPr>
          <a:xfrm>
            <a:off x="4600575" y="1162050"/>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1" name="Text Placeholder 10"/>
          <p:cNvSpPr>
            <a:spLocks noGrp="1"/>
          </p:cNvSpPr>
          <p:nvPr>
            <p:ph type="body" sz="quarter" idx="19"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6" name="Straight Connector 5"/>
          <p:cNvCxnSpPr/>
          <p:nvPr userDrawn="1"/>
        </p:nvCxnSpPr>
        <p:spPr>
          <a:xfrm>
            <a:off x="4600575" y="1714500"/>
            <a:ext cx="0" cy="259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0" y="4476749"/>
            <a:ext cx="9144000" cy="10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610100" y="4476749"/>
            <a:ext cx="4533900" cy="1047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Tree>
    <p:extLst>
      <p:ext uri="{BB962C8B-B14F-4D97-AF65-F5344CB8AC3E}">
        <p14:creationId xmlns:p14="http://schemas.microsoft.com/office/powerpoint/2010/main" val="120179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fade">
                                      <p:cBhvr>
                                        <p:cTn id="27" dur="500"/>
                                        <p:tgtEl>
                                          <p:spTgt spid="21">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fade">
                                      <p:cBhvr>
                                        <p:cTn id="33" dur="500"/>
                                        <p:tgtEl>
                                          <p:spTgt spid="22">
                                            <p:txEl>
                                              <p:pRg st="0" end="0"/>
                                            </p:tx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0" end="0"/>
                                            </p:txEl>
                                          </p:spTgt>
                                        </p:tgtEl>
                                        <p:attrNameLst>
                                          <p:attrName>style.visibility</p:attrName>
                                        </p:attrNameLst>
                                      </p:cBhvr>
                                      <p:to>
                                        <p:strVal val="visible"/>
                                      </p:to>
                                    </p:set>
                                    <p:animEffect transition="in" filter="fade">
                                      <p:cBhvr>
                                        <p:cTn id="52" dur="500"/>
                                        <p:tgtEl>
                                          <p:spTgt spid="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animEffect transition="in" filter="fade">
                                      <p:cBhvr>
                                        <p:cTn id="55" dur="500"/>
                                        <p:tgtEl>
                                          <p:spTgt spid="3">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Effect transition="in" filter="fade">
                                      <p:cBhvr>
                                        <p:cTn id="58" dur="500"/>
                                        <p:tgtEl>
                                          <p:spTgt spid="3">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fade">
                                      <p:cBhvr>
                                        <p:cTn id="61" dur="500"/>
                                        <p:tgtEl>
                                          <p:spTgt spid="3">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Effect transition="in" filter="fade">
                                      <p:cBhvr>
                                        <p:cTn id="6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animBg="1"/>
      <p:bldP spid="4" grpId="0" animBg="1"/>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10" grpId="0"/>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view Description">
    <p:spTree>
      <p:nvGrpSpPr>
        <p:cNvPr id="1" name=""/>
        <p:cNvGrpSpPr/>
        <p:nvPr/>
      </p:nvGrpSpPr>
      <p:grpSpPr>
        <a:xfrm>
          <a:off x="0" y="0"/>
          <a:ext cx="0" cy="0"/>
          <a:chOff x="0" y="0"/>
          <a:chExt cx="0" cy="0"/>
        </a:xfrm>
      </p:grpSpPr>
      <p:sp>
        <p:nvSpPr>
          <p:cNvPr id="4" name="Text Placeholder 3"/>
          <p:cNvSpPr>
            <a:spLocks noGrp="1"/>
          </p:cNvSpPr>
          <p:nvPr>
            <p:ph type="body" sz="quarter" idx="22" hasCustomPrompt="1"/>
          </p:nvPr>
        </p:nvSpPr>
        <p:spPr>
          <a:xfrm>
            <a:off x="533400" y="1504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23" hasCustomPrompt="1"/>
          </p:nvPr>
        </p:nvSpPr>
        <p:spPr>
          <a:xfrm>
            <a:off x="533400" y="1276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1"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3"/>
          <p:cNvSpPr>
            <a:spLocks noGrp="1"/>
          </p:cNvSpPr>
          <p:nvPr>
            <p:ph type="body" sz="quarter" idx="25" hasCustomPrompt="1"/>
          </p:nvPr>
        </p:nvSpPr>
        <p:spPr>
          <a:xfrm>
            <a:off x="533400" y="2647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14" name="Text Placeholder 3"/>
          <p:cNvSpPr>
            <a:spLocks noGrp="1"/>
          </p:cNvSpPr>
          <p:nvPr>
            <p:ph type="body" sz="quarter" idx="26" hasCustomPrompt="1"/>
          </p:nvPr>
        </p:nvSpPr>
        <p:spPr>
          <a:xfrm>
            <a:off x="533400" y="2419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5" name="Text Placeholder 3"/>
          <p:cNvSpPr>
            <a:spLocks noGrp="1"/>
          </p:cNvSpPr>
          <p:nvPr>
            <p:ph type="body" sz="quarter" idx="27" hasCustomPrompt="1"/>
          </p:nvPr>
        </p:nvSpPr>
        <p:spPr>
          <a:xfrm>
            <a:off x="533400" y="3790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1" name="Text Placeholder 3"/>
          <p:cNvSpPr>
            <a:spLocks noGrp="1"/>
          </p:cNvSpPr>
          <p:nvPr>
            <p:ph type="body" sz="quarter" idx="28" hasCustomPrompt="1"/>
          </p:nvPr>
        </p:nvSpPr>
        <p:spPr>
          <a:xfrm>
            <a:off x="533400" y="3562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22" name="Text Placeholder 3"/>
          <p:cNvSpPr>
            <a:spLocks noGrp="1"/>
          </p:cNvSpPr>
          <p:nvPr>
            <p:ph type="body" sz="quarter" idx="29" hasCustomPrompt="1"/>
          </p:nvPr>
        </p:nvSpPr>
        <p:spPr>
          <a:xfrm>
            <a:off x="5963478" y="1504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30" hasCustomPrompt="1"/>
          </p:nvPr>
        </p:nvSpPr>
        <p:spPr>
          <a:xfrm>
            <a:off x="5963478" y="1276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5" name="Text Placeholder 3"/>
          <p:cNvSpPr>
            <a:spLocks noGrp="1"/>
          </p:cNvSpPr>
          <p:nvPr>
            <p:ph type="body" sz="quarter" idx="31" hasCustomPrompt="1"/>
          </p:nvPr>
        </p:nvSpPr>
        <p:spPr>
          <a:xfrm>
            <a:off x="5963478" y="2647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6" name="Text Placeholder 3"/>
          <p:cNvSpPr>
            <a:spLocks noGrp="1"/>
          </p:cNvSpPr>
          <p:nvPr>
            <p:ph type="body" sz="quarter" idx="32" hasCustomPrompt="1"/>
          </p:nvPr>
        </p:nvSpPr>
        <p:spPr>
          <a:xfrm>
            <a:off x="5963478" y="2419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7" name="Text Placeholder 3"/>
          <p:cNvSpPr>
            <a:spLocks noGrp="1"/>
          </p:cNvSpPr>
          <p:nvPr>
            <p:ph type="body" sz="quarter" idx="33" hasCustomPrompt="1"/>
          </p:nvPr>
        </p:nvSpPr>
        <p:spPr>
          <a:xfrm>
            <a:off x="5963478" y="3790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8" name="Text Placeholder 3"/>
          <p:cNvSpPr>
            <a:spLocks noGrp="1"/>
          </p:cNvSpPr>
          <p:nvPr>
            <p:ph type="body" sz="quarter" idx="34" hasCustomPrompt="1"/>
          </p:nvPr>
        </p:nvSpPr>
        <p:spPr>
          <a:xfrm>
            <a:off x="5963478" y="3562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152020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fade">
                                      <p:cBhvr>
                                        <p:cTn id="14" dur="500"/>
                                        <p:tgtEl>
                                          <p:spTgt spid="14">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500"/>
                                        <p:tgtEl>
                                          <p:spTgt spid="2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xEl>
                                              <p:pRg st="0" end="0"/>
                                            </p:txEl>
                                          </p:spTgt>
                                        </p:tgtEl>
                                        <p:attrNameLst>
                                          <p:attrName>style.visibility</p:attrName>
                                        </p:attrNameLst>
                                      </p:cBhvr>
                                      <p:to>
                                        <p:strVal val="visible"/>
                                      </p:to>
                                    </p:set>
                                    <p:animEffect transition="in" filter="fade">
                                      <p:cBhvr>
                                        <p:cTn id="20" dur="500"/>
                                        <p:tgtEl>
                                          <p:spTgt spid="21">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Effect transition="in" filter="fade">
                                      <p:cBhvr>
                                        <p:cTn id="23" dur="500"/>
                                        <p:tgtEl>
                                          <p:spTgt spid="23">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fade">
                                      <p:cBhvr>
                                        <p:cTn id="26" dur="500"/>
                                        <p:tgtEl>
                                          <p:spTgt spid="26">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Effect transition="in" filter="fade">
                                      <p:cBhvr>
                                        <p:cTn id="29" dur="500"/>
                                        <p:tgtEl>
                                          <p:spTgt spid="2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animEffect transition="in" filter="fade">
                                      <p:cBhvr>
                                        <p:cTn id="35" dur="500"/>
                                        <p:tgtEl>
                                          <p:spTgt spid="13">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xEl>
                                              <p:pRg st="0" end="0"/>
                                            </p:txEl>
                                          </p:spTgt>
                                        </p:tgtEl>
                                        <p:attrNameLst>
                                          <p:attrName>style.visibility</p:attrName>
                                        </p:attrNameLst>
                                      </p:cBhvr>
                                      <p:to>
                                        <p:strVal val="visible"/>
                                      </p:to>
                                    </p:set>
                                    <p:animEffect transition="in" filter="fade">
                                      <p:cBhvr>
                                        <p:cTn id="41" dur="500"/>
                                        <p:tgtEl>
                                          <p:spTgt spid="2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500"/>
                                        <p:tgtEl>
                                          <p:spTgt spid="25">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xEl>
                                              <p:pRg st="0" end="0"/>
                                            </p:txEl>
                                          </p:spTgt>
                                        </p:tgtEl>
                                        <p:attrNameLst>
                                          <p:attrName>style.visibility</p:attrName>
                                        </p:attrNameLst>
                                      </p:cBhvr>
                                      <p:to>
                                        <p:strVal val="visible"/>
                                      </p:to>
                                    </p:set>
                                    <p:animEffect transition="in" filter="fade">
                                      <p:cBhvr>
                                        <p:cTn id="4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views with 4 Descriptions">
    <p:spTree>
      <p:nvGrpSpPr>
        <p:cNvPr id="1" name=""/>
        <p:cNvGrpSpPr/>
        <p:nvPr/>
      </p:nvGrpSpPr>
      <p:grpSpPr>
        <a:xfrm>
          <a:off x="0" y="0"/>
          <a:ext cx="0" cy="0"/>
          <a:chOff x="0" y="0"/>
          <a:chExt cx="0" cy="0"/>
        </a:xfrm>
      </p:grpSpPr>
      <p:sp>
        <p:nvSpPr>
          <p:cNvPr id="24" name="Text Placeholder 3"/>
          <p:cNvSpPr>
            <a:spLocks noGrp="1"/>
          </p:cNvSpPr>
          <p:nvPr>
            <p:ph type="body" sz="quarter" idx="23" hasCustomPrompt="1"/>
          </p:nvPr>
        </p:nvSpPr>
        <p:spPr>
          <a:xfrm>
            <a:off x="533400" y="1200150"/>
            <a:ext cx="8153400" cy="7620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Tree>
    <p:extLst>
      <p:ext uri="{BB962C8B-B14F-4D97-AF65-F5344CB8AC3E}">
        <p14:creationId xmlns:p14="http://schemas.microsoft.com/office/powerpoint/2010/main" val="420532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fade">
                                      <p:cBhvr>
                                        <p:cTn id="14"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view Images">
    <p:spTree>
      <p:nvGrpSpPr>
        <p:cNvPr id="1" name=""/>
        <p:cNvGrpSpPr/>
        <p:nvPr/>
      </p:nvGrpSpPr>
      <p:grpSpPr>
        <a:xfrm>
          <a:off x="0" y="0"/>
          <a:ext cx="0" cy="0"/>
          <a:chOff x="0" y="0"/>
          <a:chExt cx="0" cy="0"/>
        </a:xfrm>
      </p:grpSpPr>
      <p:sp>
        <p:nvSpPr>
          <p:cNvPr id="2" name="Rectangle 1"/>
          <p:cNvSpPr/>
          <p:nvPr userDrawn="1"/>
        </p:nvSpPr>
        <p:spPr>
          <a:xfrm>
            <a:off x="0" y="2952750"/>
            <a:ext cx="9144000" cy="16002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0" name="Picture Placeholder 4"/>
          <p:cNvSpPr>
            <a:spLocks noGrp="1"/>
          </p:cNvSpPr>
          <p:nvPr>
            <p:ph type="pic" sz="quarter" idx="10"/>
          </p:nvPr>
        </p:nvSpPr>
        <p:spPr>
          <a:xfrm>
            <a:off x="9525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1" name="Picture Placeholder 4"/>
          <p:cNvSpPr>
            <a:spLocks noGrp="1"/>
          </p:cNvSpPr>
          <p:nvPr>
            <p:ph type="pic" sz="quarter" idx="27"/>
          </p:nvPr>
        </p:nvSpPr>
        <p:spPr>
          <a:xfrm>
            <a:off x="38481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2" name="Picture Placeholder 4"/>
          <p:cNvSpPr>
            <a:spLocks noGrp="1"/>
          </p:cNvSpPr>
          <p:nvPr>
            <p:ph type="pic" sz="quarter" idx="28"/>
          </p:nvPr>
        </p:nvSpPr>
        <p:spPr>
          <a:xfrm>
            <a:off x="67437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3" name="Rectangle 2"/>
          <p:cNvSpPr/>
          <p:nvPr userDrawn="1"/>
        </p:nvSpPr>
        <p:spPr>
          <a:xfrm>
            <a:off x="0" y="4552950"/>
            <a:ext cx="3048000" cy="762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Rectangle 17"/>
          <p:cNvSpPr/>
          <p:nvPr userDrawn="1"/>
        </p:nvSpPr>
        <p:spPr>
          <a:xfrm>
            <a:off x="3048000" y="4552950"/>
            <a:ext cx="3048000" cy="7620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Rectangle 18"/>
          <p:cNvSpPr/>
          <p:nvPr userDrawn="1"/>
        </p:nvSpPr>
        <p:spPr>
          <a:xfrm>
            <a:off x="6096000" y="4552950"/>
            <a:ext cx="3048000" cy="76200"/>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Text Placeholder 3"/>
          <p:cNvSpPr>
            <a:spLocks noGrp="1"/>
          </p:cNvSpPr>
          <p:nvPr>
            <p:ph type="body" sz="quarter" idx="29" hasCustomPrompt="1"/>
          </p:nvPr>
        </p:nvSpPr>
        <p:spPr>
          <a:xfrm>
            <a:off x="5334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1" name="Text Placeholder 3"/>
          <p:cNvSpPr>
            <a:spLocks noGrp="1"/>
          </p:cNvSpPr>
          <p:nvPr>
            <p:ph type="body" sz="quarter" idx="30" hasCustomPrompt="1"/>
          </p:nvPr>
        </p:nvSpPr>
        <p:spPr>
          <a:xfrm>
            <a:off x="34290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2" name="Text Placeholder 3"/>
          <p:cNvSpPr>
            <a:spLocks noGrp="1"/>
          </p:cNvSpPr>
          <p:nvPr>
            <p:ph type="body" sz="quarter" idx="31" hasCustomPrompt="1"/>
          </p:nvPr>
        </p:nvSpPr>
        <p:spPr>
          <a:xfrm>
            <a:off x="63246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Tree>
    <p:extLst>
      <p:ext uri="{BB962C8B-B14F-4D97-AF65-F5344CB8AC3E}">
        <p14:creationId xmlns:p14="http://schemas.microsoft.com/office/powerpoint/2010/main" val="165805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500"/>
                                        <p:tgtEl>
                                          <p:spTgt spid="22">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fade">
                                      <p:cBhvr>
                                        <p:cTn id="52" dur="500"/>
                                        <p:tgtEl>
                                          <p:spTgt spid="17">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Effect transition="in" filter="fade">
                                      <p:cBhvr>
                                        <p:cTn id="55" dur="500"/>
                                        <p:tgtEl>
                                          <p:spTgt spid="15">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Effect transition="in" filter="fade">
                                      <p:cBhvr>
                                        <p:cTn id="58"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0" grpId="0" animBg="1"/>
      <p:bldP spid="11" grpId="0" animBg="1"/>
      <p:bldP spid="12" grpId="0" animBg="1"/>
      <p:bldP spid="3" grpId="0" animBg="1"/>
      <p:bldP spid="18" grpId="0" animBg="1"/>
      <p:bldP spid="19" grpId="0" animBg="1"/>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p:nvPr/>
        </p:nvSpPr>
        <p:spPr>
          <a:xfrm>
            <a:off x="0" y="0"/>
            <a:ext cx="9144000" cy="931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600" y="0"/>
            <a:ext cx="2590800" cy="931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0"/>
          <p:cNvSpPr txBox="1">
            <a:spLocks/>
          </p:cNvSpPr>
          <p:nvPr/>
        </p:nvSpPr>
        <p:spPr>
          <a:xfrm>
            <a:off x="6172200" y="4679414"/>
            <a:ext cx="2735697" cy="367721"/>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baseline="0" dirty="0" smtClean="0">
                <a:solidFill>
                  <a:schemeClr val="accent2"/>
                </a:solidFill>
              </a:rPr>
              <a:t>COMPARTIR AL MÁXIMO</a:t>
            </a:r>
            <a:endParaRPr lang="en-US" sz="1050" dirty="0">
              <a:solidFill>
                <a:schemeClr val="accent2"/>
              </a:solidFill>
            </a:endParaRPr>
          </a:p>
        </p:txBody>
      </p:sp>
      <p:sp>
        <p:nvSpPr>
          <p:cNvPr id="24" name="Text Placeholder 10"/>
          <p:cNvSpPr txBox="1">
            <a:spLocks/>
          </p:cNvSpPr>
          <p:nvPr/>
        </p:nvSpPr>
        <p:spPr>
          <a:xfrm>
            <a:off x="7256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accent3"/>
                </a:solidFill>
              </a:rPr>
              <a:t>MOBILE DEV DAY</a:t>
            </a:r>
            <a:endParaRPr lang="en-US" sz="800" dirty="0">
              <a:solidFill>
                <a:schemeClr val="accent3"/>
              </a:solidFill>
            </a:endParaRPr>
          </a:p>
        </p:txBody>
      </p:sp>
      <p:sp>
        <p:nvSpPr>
          <p:cNvPr id="26" name="Rectangle 25"/>
          <p:cNvSpPr/>
          <p:nvPr/>
        </p:nvSpPr>
        <p:spPr>
          <a:xfrm>
            <a:off x="0" y="5069540"/>
            <a:ext cx="9144000" cy="739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6293225" y="5069540"/>
            <a:ext cx="2590800" cy="73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p:cNvCxnSpPr/>
          <p:nvPr/>
        </p:nvCxnSpPr>
        <p:spPr>
          <a:xfrm>
            <a:off x="0" y="4629150"/>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Text Placeholder 6"/>
          <p:cNvSpPr txBox="1">
            <a:spLocks/>
          </p:cNvSpPr>
          <p:nvPr/>
        </p:nvSpPr>
        <p:spPr>
          <a:xfrm flipH="1">
            <a:off x="3886102" y="1623222"/>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659539" y="119694"/>
                  <a:pt x="154015" y="462311"/>
                  <a:pt x="880223" y="0"/>
                </a:cubicBezTo>
                <a:lnTo>
                  <a:pt x="5257898" y="2835997"/>
                </a:lnTo>
                <a:lnTo>
                  <a:pt x="98" y="2835997"/>
                </a:lnTo>
                <a:close/>
              </a:path>
            </a:pathLst>
          </a:custGeom>
          <a:solidFill>
            <a:schemeClr val="tx1">
              <a:lumMod val="85000"/>
              <a:lumOff val="15000"/>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accent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
        <p:nvSpPr>
          <p:cNvPr id="40" name="Text Placeholder 6"/>
          <p:cNvSpPr txBox="1">
            <a:spLocks/>
          </p:cNvSpPr>
          <p:nvPr/>
        </p:nvSpPr>
        <p:spPr>
          <a:xfrm rot="16200000">
            <a:off x="8130711" y="1560211"/>
            <a:ext cx="1144749" cy="881829"/>
          </a:xfrm>
          <a:prstGeom prst="triangle">
            <a:avLst/>
          </a:prstGeom>
          <a:solidFill>
            <a:schemeClr val="accent2">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Tree>
    <p:extLst>
      <p:ext uri="{BB962C8B-B14F-4D97-AF65-F5344CB8AC3E}">
        <p14:creationId xmlns:p14="http://schemas.microsoft.com/office/powerpoint/2010/main" val="209479570"/>
      </p:ext>
    </p:extLst>
  </p:cSld>
  <p:clrMap bg1="lt1" tx1="dk1" bg2="lt2" tx2="dk2" accent1="accent1" accent2="accent2" accent3="accent3" accent4="accent4" accent5="accent5" accent6="accent6" hlink="hlink" folHlink="folHlink"/>
  <p:sldLayoutIdLst>
    <p:sldLayoutId id="2147483673" r:id="rId1"/>
    <p:sldLayoutId id="2147483687" r:id="rId2"/>
    <p:sldLayoutId id="2147483674" r:id="rId3"/>
    <p:sldLayoutId id="2147483675" r:id="rId4"/>
    <p:sldLayoutId id="2147483697" r:id="rId5"/>
    <p:sldLayoutId id="2147483676" r:id="rId6"/>
    <p:sldLayoutId id="2147483677" r:id="rId7"/>
    <p:sldLayoutId id="2147483678" r:id="rId8"/>
    <p:sldLayoutId id="2147483688" r:id="rId9"/>
    <p:sldLayoutId id="2147483679" r:id="rId10"/>
    <p:sldLayoutId id="2147483680" r:id="rId11"/>
    <p:sldLayoutId id="2147483681" r:id="rId12"/>
    <p:sldLayoutId id="2147483682" r:id="rId13"/>
    <p:sldLayoutId id="2147483683" r:id="rId14"/>
    <p:sldLayoutId id="2147483698" r:id="rId15"/>
    <p:sldLayoutId id="2147483696" r:id="rId16"/>
    <p:sldLayoutId id="2147483695" r:id="rId17"/>
    <p:sldLayoutId id="2147483694" r:id="rId18"/>
    <p:sldLayoutId id="2147483693" r:id="rId19"/>
    <p:sldLayoutId id="2147483691" r:id="rId20"/>
    <p:sldLayoutId id="2147483690" r:id="rId21"/>
    <p:sldLayoutId id="2147483689" r:id="rId22"/>
    <p:sldLayoutId id="2147483684" r:id="rId23"/>
    <p:sldLayoutId id="2147483685" r:id="rId24"/>
    <p:sldLayoutId id="2147483686" r:id="rId25"/>
    <p:sldLayoutId id="2147483692" r:id="rId26"/>
    <p:sldLayoutId id="2147483704" r:id="rId27"/>
    <p:sldLayoutId id="2147483705" r:id="rId28"/>
    <p:sldLayoutId id="2147483706" r:id="rId29"/>
    <p:sldLayoutId id="2147483707" r:id="rId30"/>
    <p:sldLayoutId id="2147483709" r:id="rId31"/>
    <p:sldLayoutId id="2147483710" r:id="rId32"/>
    <p:sldLayoutId id="2147483711" r:id="rId33"/>
    <p:sldLayoutId id="2147483712" r:id="rId3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55.png"/><Relationship Id="rId4" Type="http://schemas.openxmlformats.org/officeDocument/2006/relationships/image" Target="../media/image54.JP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57.png"/><Relationship Id="rId5" Type="http://schemas.openxmlformats.org/officeDocument/2006/relationships/image" Target="../media/image55.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7.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27.xml"/><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14.png"/><Relationship Id="rId3" Type="http://schemas.openxmlformats.org/officeDocument/2006/relationships/image" Target="../media/image20.png"/><Relationship Id="rId21" Type="http://schemas.openxmlformats.org/officeDocument/2006/relationships/image" Target="../media/image38.png"/><Relationship Id="rId34" Type="http://schemas.openxmlformats.org/officeDocument/2006/relationships/image" Target="../media/image9.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8.png"/><Relationship Id="rId38" Type="http://schemas.openxmlformats.org/officeDocument/2006/relationships/image" Target="../media/image13.png"/><Relationship Id="rId2" Type="http://schemas.openxmlformats.org/officeDocument/2006/relationships/notesSlide" Target="../notesSlides/notesSlide3.xml"/><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17.png"/><Relationship Id="rId1" Type="http://schemas.openxmlformats.org/officeDocument/2006/relationships/slideLayout" Target="../slideLayouts/slideLayout28.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7.png"/><Relationship Id="rId37" Type="http://schemas.openxmlformats.org/officeDocument/2006/relationships/image" Target="../media/image12.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16.jpeg"/><Relationship Id="rId36" Type="http://schemas.openxmlformats.org/officeDocument/2006/relationships/image" Target="../media/image11.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18.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15.png"/><Relationship Id="rId30" Type="http://schemas.openxmlformats.org/officeDocument/2006/relationships/image" Target="../media/image19.png"/><Relationship Id="rId35"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206" y="5600"/>
            <a:ext cx="9141583" cy="5142139"/>
          </a:xfrm>
        </p:spPr>
      </p:pic>
      <p:sp>
        <p:nvSpPr>
          <p:cNvPr id="24" name="Entrada manual 23"/>
          <p:cNvSpPr/>
          <p:nvPr/>
        </p:nvSpPr>
        <p:spPr>
          <a:xfrm rot="5400000">
            <a:off x="19653" y="-18447"/>
            <a:ext cx="5143500" cy="51803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304800" y="819150"/>
            <a:ext cx="3593773" cy="1032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INTRODUCCIÓN A WINDOWS 10</a:t>
            </a:r>
            <a:endParaRPr lang="en-US" sz="3600" dirty="0">
              <a:solidFill>
                <a:schemeClr val="bg1"/>
              </a:solidFill>
            </a:endParaRPr>
          </a:p>
        </p:txBody>
      </p:sp>
      <p:sp>
        <p:nvSpPr>
          <p:cNvPr id="6" name="Title 19"/>
          <p:cNvSpPr txBox="1">
            <a:spLocks/>
          </p:cNvSpPr>
          <p:nvPr/>
        </p:nvSpPr>
        <p:spPr>
          <a:xfrm>
            <a:off x="152400" y="2529986"/>
            <a:ext cx="4267200" cy="1032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smtClean="0">
                <a:solidFill>
                  <a:schemeClr val="bg1"/>
                </a:solidFill>
                <a:latin typeface="+mn-lt"/>
              </a:rPr>
              <a:t>Un </a:t>
            </a:r>
            <a:r>
              <a:rPr lang="en-US" sz="1800" dirty="0" err="1" smtClean="0">
                <a:solidFill>
                  <a:schemeClr val="bg1"/>
                </a:solidFill>
                <a:latin typeface="+mn-lt"/>
              </a:rPr>
              <a:t>único</a:t>
            </a:r>
            <a:r>
              <a:rPr lang="en-US" sz="1800" dirty="0" smtClean="0">
                <a:solidFill>
                  <a:schemeClr val="bg1"/>
                </a:solidFill>
                <a:latin typeface="+mn-lt"/>
              </a:rPr>
              <a:t> </a:t>
            </a:r>
            <a:r>
              <a:rPr lang="en-US" sz="1800" dirty="0" err="1" smtClean="0">
                <a:solidFill>
                  <a:schemeClr val="bg1"/>
                </a:solidFill>
                <a:latin typeface="+mn-lt"/>
              </a:rPr>
              <a:t>paquete</a:t>
            </a:r>
            <a:r>
              <a:rPr lang="en-US" sz="1800" dirty="0" smtClean="0">
                <a:solidFill>
                  <a:schemeClr val="bg1"/>
                </a:solidFill>
                <a:latin typeface="+mn-lt"/>
              </a:rPr>
              <a:t>, interfaces </a:t>
            </a:r>
            <a:r>
              <a:rPr lang="en-US" sz="1800" dirty="0" err="1" smtClean="0">
                <a:solidFill>
                  <a:schemeClr val="bg1"/>
                </a:solidFill>
                <a:latin typeface="+mn-lt"/>
              </a:rPr>
              <a:t>adaptativas</a:t>
            </a:r>
            <a:r>
              <a:rPr lang="en-US" sz="1800" dirty="0" smtClean="0">
                <a:solidFill>
                  <a:schemeClr val="bg1"/>
                </a:solidFill>
                <a:latin typeface="+mn-lt"/>
              </a:rPr>
              <a:t>, </a:t>
            </a:r>
            <a:r>
              <a:rPr lang="en-US" sz="1800" dirty="0" err="1" smtClean="0">
                <a:solidFill>
                  <a:schemeClr val="bg1"/>
                </a:solidFill>
                <a:latin typeface="+mn-lt"/>
              </a:rPr>
              <a:t>nuevos</a:t>
            </a:r>
            <a:r>
              <a:rPr lang="en-US" sz="1800" dirty="0" smtClean="0">
                <a:solidFill>
                  <a:schemeClr val="bg1"/>
                </a:solidFill>
                <a:latin typeface="+mn-lt"/>
              </a:rPr>
              <a:t> </a:t>
            </a:r>
            <a:r>
              <a:rPr lang="en-US" sz="1800" dirty="0" err="1" smtClean="0">
                <a:solidFill>
                  <a:schemeClr val="bg1"/>
                </a:solidFill>
                <a:latin typeface="+mn-lt"/>
              </a:rPr>
              <a:t>controles</a:t>
            </a:r>
            <a:r>
              <a:rPr lang="en-US" sz="1800" dirty="0" smtClean="0">
                <a:solidFill>
                  <a:schemeClr val="bg1"/>
                </a:solidFill>
                <a:latin typeface="+mn-lt"/>
              </a:rPr>
              <a:t>, </a:t>
            </a:r>
            <a:r>
              <a:rPr lang="en-US" sz="1800" dirty="0" err="1" smtClean="0">
                <a:solidFill>
                  <a:schemeClr val="bg1"/>
                </a:solidFill>
                <a:latin typeface="+mn-lt"/>
              </a:rPr>
              <a:t>novedades</a:t>
            </a:r>
            <a:r>
              <a:rPr lang="en-US" sz="1800" dirty="0" smtClean="0">
                <a:solidFill>
                  <a:schemeClr val="bg1"/>
                </a:solidFill>
                <a:latin typeface="+mn-lt"/>
              </a:rPr>
              <a:t> </a:t>
            </a:r>
            <a:r>
              <a:rPr lang="en-US" sz="1800" dirty="0" err="1" smtClean="0">
                <a:solidFill>
                  <a:schemeClr val="bg1"/>
                </a:solidFill>
                <a:latin typeface="+mn-lt"/>
              </a:rPr>
              <a:t>en</a:t>
            </a:r>
            <a:r>
              <a:rPr lang="en-US" sz="1800" dirty="0" smtClean="0">
                <a:solidFill>
                  <a:schemeClr val="bg1"/>
                </a:solidFill>
                <a:latin typeface="+mn-lt"/>
              </a:rPr>
              <a:t> XAML, </a:t>
            </a:r>
            <a:r>
              <a:rPr lang="en-US" sz="1800" dirty="0" err="1" smtClean="0">
                <a:solidFill>
                  <a:schemeClr val="bg1"/>
                </a:solidFill>
                <a:latin typeface="+mn-lt"/>
              </a:rPr>
              <a:t>herramientas</a:t>
            </a:r>
            <a:r>
              <a:rPr lang="en-US" sz="1800" dirty="0" smtClean="0">
                <a:solidFill>
                  <a:schemeClr val="bg1"/>
                </a:solidFill>
                <a:latin typeface="+mn-lt"/>
              </a:rPr>
              <a:t>, etc.</a:t>
            </a:r>
            <a:endParaRPr lang="en-US" sz="1800" dirty="0">
              <a:solidFill>
                <a:schemeClr val="bg1"/>
              </a:solidFill>
              <a:latin typeface="+mn-lt"/>
            </a:endParaRPr>
          </a:p>
        </p:txBody>
      </p:sp>
    </p:spTree>
    <p:extLst>
      <p:ext uri="{BB962C8B-B14F-4D97-AF65-F5344CB8AC3E}">
        <p14:creationId xmlns:p14="http://schemas.microsoft.com/office/powerpoint/2010/main" val="26533478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par>
                          <p:cTn id="12" fill="hold">
                            <p:stCondLst>
                              <p:cond delay="75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1602255"/>
            <a:ext cx="8727759" cy="1938992"/>
          </a:xfrm>
        </p:spPr>
        <p:txBody>
          <a:bodyPr/>
          <a:lstStyle/>
          <a:p>
            <a:r>
              <a:rPr lang="en-US" dirty="0" smtClean="0"/>
              <a:t>Las Apps NO se </a:t>
            </a:r>
            <a:r>
              <a:rPr lang="en-US" dirty="0" err="1" smtClean="0"/>
              <a:t>destinan</a:t>
            </a:r>
            <a:r>
              <a:rPr lang="en-US" dirty="0" smtClean="0"/>
              <a:t> a Windows 10, </a:t>
            </a:r>
            <a:r>
              <a:rPr lang="en-US" dirty="0" err="1" smtClean="0"/>
              <a:t>las</a:t>
            </a:r>
            <a:r>
              <a:rPr lang="en-US" dirty="0" smtClean="0"/>
              <a:t> Apps se </a:t>
            </a:r>
            <a:r>
              <a:rPr lang="en-US" dirty="0" err="1" smtClean="0"/>
              <a:t>destinan</a:t>
            </a:r>
            <a:r>
              <a:rPr lang="en-US" dirty="0" smtClean="0"/>
              <a:t> a </a:t>
            </a:r>
            <a:r>
              <a:rPr lang="en-US" dirty="0" err="1" smtClean="0"/>
              <a:t>familias</a:t>
            </a:r>
            <a:r>
              <a:rPr lang="en-US" dirty="0" smtClean="0"/>
              <a:t> de </a:t>
            </a:r>
            <a:r>
              <a:rPr lang="en-US" dirty="0" err="1" smtClean="0"/>
              <a:t>dispositivos</a:t>
            </a:r>
            <a:endParaRPr lang="en-US" dirty="0"/>
          </a:p>
        </p:txBody>
      </p:sp>
    </p:spTree>
    <p:extLst>
      <p:ext uri="{BB962C8B-B14F-4D97-AF65-F5344CB8AC3E}">
        <p14:creationId xmlns:p14="http://schemas.microsoft.com/office/powerpoint/2010/main" val="2065730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chemeClr val="accent2"/>
                </a:solidFill>
                <a:latin typeface="Exo"/>
              </a:rPr>
              <a:t>EXTENSIONES</a:t>
            </a:r>
            <a:r>
              <a:rPr lang="en-US" dirty="0" smtClean="0">
                <a:solidFill>
                  <a:schemeClr val="tx1"/>
                </a:solidFill>
                <a:latin typeface="Exo"/>
              </a:rPr>
              <a:t> DE PLATAFORMA</a:t>
            </a:r>
            <a:endParaRPr lang="en-US" dirty="0">
              <a:solidFill>
                <a:schemeClr val="tx1"/>
              </a:solidFill>
              <a:latin typeface="Exo"/>
            </a:endParaRPr>
          </a:p>
        </p:txBody>
      </p:sp>
      <p:sp>
        <p:nvSpPr>
          <p:cNvPr id="3" name="Text Placeholder 2"/>
          <p:cNvSpPr>
            <a:spLocks noGrp="1"/>
          </p:cNvSpPr>
          <p:nvPr>
            <p:ph type="body" sz="quarter" idx="10"/>
          </p:nvPr>
        </p:nvSpPr>
        <p:spPr/>
        <p:txBody>
          <a:bodyPr/>
          <a:lstStyle/>
          <a:p>
            <a:r>
              <a:rPr lang="en-US" dirty="0" smtClean="0"/>
              <a:t>APIs </a:t>
            </a:r>
            <a:r>
              <a:rPr lang="en-US" dirty="0" err="1" smtClean="0"/>
              <a:t>específicas</a:t>
            </a:r>
            <a:r>
              <a:rPr lang="en-US" dirty="0" smtClean="0"/>
              <a:t> </a:t>
            </a:r>
            <a:r>
              <a:rPr lang="en-US" dirty="0" err="1" smtClean="0"/>
              <a:t>por</a:t>
            </a:r>
            <a:r>
              <a:rPr lang="en-US" dirty="0" smtClean="0"/>
              <a:t> </a:t>
            </a:r>
            <a:r>
              <a:rPr lang="en-US" dirty="0" err="1" smtClean="0"/>
              <a:t>familia</a:t>
            </a:r>
            <a:endParaRPr lang="en-GB" dirty="0"/>
          </a:p>
          <a:p>
            <a:pPr lvl="1"/>
            <a:r>
              <a:rPr lang="en-GB" dirty="0" err="1" smtClean="0"/>
              <a:t>Capacidades</a:t>
            </a:r>
            <a:r>
              <a:rPr lang="en-GB" dirty="0" smtClean="0"/>
              <a:t> </a:t>
            </a:r>
            <a:r>
              <a:rPr lang="en-GB" dirty="0" err="1" smtClean="0"/>
              <a:t>específicas</a:t>
            </a:r>
            <a:r>
              <a:rPr lang="en-GB" dirty="0" smtClean="0"/>
              <a:t> </a:t>
            </a:r>
            <a:r>
              <a:rPr lang="en-GB" dirty="0" err="1" smtClean="0"/>
              <a:t>por</a:t>
            </a:r>
            <a:r>
              <a:rPr lang="en-GB" dirty="0" smtClean="0"/>
              <a:t> </a:t>
            </a:r>
            <a:r>
              <a:rPr lang="en-GB" dirty="0" err="1" smtClean="0"/>
              <a:t>familia</a:t>
            </a:r>
            <a:endParaRPr lang="en-GB" dirty="0" smtClean="0"/>
          </a:p>
          <a:p>
            <a:pPr lvl="1"/>
            <a:r>
              <a:rPr lang="en-GB" dirty="0" smtClean="0"/>
              <a:t>Compatible </a:t>
            </a:r>
            <a:r>
              <a:rPr lang="en-GB" dirty="0" smtClean="0"/>
              <a:t>entre </a:t>
            </a:r>
            <a:r>
              <a:rPr lang="en-GB" dirty="0" err="1" smtClean="0"/>
              <a:t>dispositivos</a:t>
            </a:r>
            <a:endParaRPr lang="en-GB" dirty="0" smtClean="0"/>
          </a:p>
        </p:txBody>
      </p:sp>
      <p:grpSp>
        <p:nvGrpSpPr>
          <p:cNvPr id="25" name="Group 24"/>
          <p:cNvGrpSpPr/>
          <p:nvPr/>
        </p:nvGrpSpPr>
        <p:grpSpPr>
          <a:xfrm>
            <a:off x="5260694" y="2673323"/>
            <a:ext cx="3434171" cy="1966770"/>
            <a:chOff x="5904690" y="3144065"/>
            <a:chExt cx="5885233" cy="3042726"/>
          </a:xfrm>
        </p:grpSpPr>
        <p:sp>
          <p:nvSpPr>
            <p:cNvPr id="27" name="Rectangle 2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Phone</a:t>
              </a:r>
            </a:p>
            <a:p>
              <a:pPr algn="ctr">
                <a:lnSpc>
                  <a:spcPct val="90000"/>
                </a:lnSpc>
                <a:spcBef>
                  <a:spcPts val="450"/>
                </a:spcBef>
              </a:pPr>
              <a:r>
                <a:rPr lang="en-US" sz="1050" dirty="0"/>
                <a:t>Device</a:t>
              </a:r>
              <a:endParaRPr lang="en-US" sz="1500" dirty="0"/>
            </a:p>
          </p:txBody>
        </p:sp>
        <p:sp>
          <p:nvSpPr>
            <p:cNvPr id="28" name="Rectangle 2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Xbox</a:t>
              </a:r>
            </a:p>
            <a:p>
              <a:pPr algn="ctr">
                <a:lnSpc>
                  <a:spcPct val="90000"/>
                </a:lnSpc>
                <a:spcBef>
                  <a:spcPts val="450"/>
                </a:spcBef>
              </a:pPr>
              <a:r>
                <a:rPr lang="en-US" sz="1050" dirty="0"/>
                <a:t>Device</a:t>
              </a:r>
              <a:endParaRPr lang="en-US" sz="1500" dirty="0"/>
            </a:p>
          </p:txBody>
        </p:sp>
        <p:sp>
          <p:nvSpPr>
            <p:cNvPr id="29" name="Rectangle 2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Desktop</a:t>
              </a:r>
            </a:p>
            <a:p>
              <a:pPr algn="ctr">
                <a:lnSpc>
                  <a:spcPct val="90000"/>
                </a:lnSpc>
                <a:spcBef>
                  <a:spcPts val="450"/>
                </a:spcBef>
              </a:pPr>
              <a:r>
                <a:rPr lang="en-US" sz="1050" dirty="0"/>
                <a:t>Device</a:t>
              </a:r>
              <a:endParaRPr lang="en-US" sz="1500" dirty="0"/>
            </a:p>
          </p:txBody>
        </p:sp>
        <p:sp>
          <p:nvSpPr>
            <p:cNvPr id="30" name="Rectangle 2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Windows Core</a:t>
              </a:r>
            </a:p>
          </p:txBody>
        </p:sp>
        <p:sp>
          <p:nvSpPr>
            <p:cNvPr id="31" name="Rectangle 30"/>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Universal Windows Platform</a:t>
              </a:r>
            </a:p>
          </p:txBody>
        </p:sp>
      </p:grpSp>
      <p:sp>
        <p:nvSpPr>
          <p:cNvPr id="26" name="Rectangle 25"/>
          <p:cNvSpPr/>
          <p:nvPr/>
        </p:nvSpPr>
        <p:spPr>
          <a:xfrm>
            <a:off x="5260694" y="1290316"/>
            <a:ext cx="3434172" cy="5973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Windows App</a:t>
            </a:r>
          </a:p>
        </p:txBody>
      </p:sp>
      <p:sp>
        <p:nvSpPr>
          <p:cNvPr id="32" name="Snip Diagonal Corner Rectangle 31"/>
          <p:cNvSpPr/>
          <p:nvPr/>
        </p:nvSpPr>
        <p:spPr>
          <a:xfrm>
            <a:off x="6435691" y="1975688"/>
            <a:ext cx="1084177" cy="597341"/>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Phone</a:t>
            </a:r>
          </a:p>
          <a:p>
            <a:pPr algn="ctr">
              <a:lnSpc>
                <a:spcPct val="90000"/>
              </a:lnSpc>
              <a:spcBef>
                <a:spcPts val="450"/>
              </a:spcBef>
            </a:pPr>
            <a:r>
              <a:rPr lang="en-US" sz="1050" dirty="0"/>
              <a:t>extension</a:t>
            </a:r>
            <a:endParaRPr lang="en-US" sz="1500" dirty="0"/>
          </a:p>
        </p:txBody>
      </p:sp>
      <p:sp>
        <p:nvSpPr>
          <p:cNvPr id="33" name="Snip Diagonal Corner Rectangle 32"/>
          <p:cNvSpPr/>
          <p:nvPr/>
        </p:nvSpPr>
        <p:spPr>
          <a:xfrm>
            <a:off x="7610688" y="1975687"/>
            <a:ext cx="1084177" cy="597341"/>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Xbox</a:t>
            </a:r>
          </a:p>
          <a:p>
            <a:pPr algn="ctr">
              <a:lnSpc>
                <a:spcPct val="90000"/>
              </a:lnSpc>
              <a:spcBef>
                <a:spcPts val="450"/>
              </a:spcBef>
            </a:pPr>
            <a:r>
              <a:rPr lang="en-US" sz="1050" dirty="0"/>
              <a:t>extension</a:t>
            </a:r>
            <a:endParaRPr lang="en-US" sz="1500" dirty="0"/>
          </a:p>
        </p:txBody>
      </p:sp>
      <p:sp>
        <p:nvSpPr>
          <p:cNvPr id="34" name="Snip Diagonal Corner Rectangle 33"/>
          <p:cNvSpPr/>
          <p:nvPr/>
        </p:nvSpPr>
        <p:spPr>
          <a:xfrm>
            <a:off x="5260694" y="1975688"/>
            <a:ext cx="1084177" cy="597341"/>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Desktop</a:t>
            </a:r>
          </a:p>
          <a:p>
            <a:pPr algn="ctr">
              <a:lnSpc>
                <a:spcPct val="90000"/>
              </a:lnSpc>
              <a:spcBef>
                <a:spcPts val="450"/>
              </a:spcBef>
            </a:pPr>
            <a:r>
              <a:rPr lang="en-US" sz="1050" dirty="0"/>
              <a:t>extension</a:t>
            </a:r>
            <a:endParaRPr lang="en-US" sz="1500" dirty="0"/>
          </a:p>
        </p:txBody>
      </p:sp>
      <p:sp>
        <p:nvSpPr>
          <p:cNvPr id="35" name="Chevron 34"/>
          <p:cNvSpPr/>
          <p:nvPr/>
        </p:nvSpPr>
        <p:spPr>
          <a:xfrm>
            <a:off x="4572000" y="1975687"/>
            <a:ext cx="604717" cy="60471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chemeClr val="tx1"/>
              </a:solidFill>
            </a:endParaRPr>
          </a:p>
        </p:txBody>
      </p:sp>
      <p:pic>
        <p:nvPicPr>
          <p:cNvPr id="36" name="Picture 35"/>
          <p:cNvPicPr>
            <a:picLocks noChangeAspect="1"/>
          </p:cNvPicPr>
          <p:nvPr/>
        </p:nvPicPr>
        <p:blipFill>
          <a:blip r:embed="rId2"/>
          <a:stretch>
            <a:fillRect/>
          </a:stretch>
        </p:blipFill>
        <p:spPr>
          <a:xfrm>
            <a:off x="451797" y="2673323"/>
            <a:ext cx="4549982" cy="31442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430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01929" y="1910032"/>
            <a:ext cx="8727759" cy="1323439"/>
          </a:xfrm>
        </p:spPr>
        <p:txBody>
          <a:bodyPr/>
          <a:lstStyle/>
          <a:p>
            <a:r>
              <a:rPr lang="en-GB" dirty="0" smtClean="0"/>
              <a:t>Las extensions no </a:t>
            </a:r>
            <a:r>
              <a:rPr lang="en-GB" dirty="0" err="1" smtClean="0"/>
              <a:t>afectan</a:t>
            </a:r>
            <a:r>
              <a:rPr lang="en-GB" dirty="0" smtClean="0"/>
              <a:t> a los binaries de </a:t>
            </a:r>
            <a:r>
              <a:rPr lang="en-GB" dirty="0" err="1" smtClean="0"/>
              <a:t>otras</a:t>
            </a:r>
            <a:r>
              <a:rPr lang="en-GB" dirty="0" smtClean="0"/>
              <a:t> </a:t>
            </a:r>
            <a:r>
              <a:rPr lang="en-GB" dirty="0" err="1" smtClean="0"/>
              <a:t>familias</a:t>
            </a:r>
            <a:r>
              <a:rPr lang="en-GB" dirty="0" smtClean="0"/>
              <a:t> de </a:t>
            </a:r>
            <a:r>
              <a:rPr lang="en-GB" dirty="0" err="1" smtClean="0"/>
              <a:t>dispositivos</a:t>
            </a:r>
            <a:endParaRPr lang="en-US" dirty="0"/>
          </a:p>
        </p:txBody>
      </p:sp>
    </p:spTree>
    <p:extLst>
      <p:ext uri="{BB962C8B-B14F-4D97-AF65-F5344CB8AC3E}">
        <p14:creationId xmlns:p14="http://schemas.microsoft.com/office/powerpoint/2010/main" val="2115381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sz="3600" b="1" dirty="0" smtClean="0">
                <a:solidFill>
                  <a:schemeClr val="accent2"/>
                </a:solidFill>
                <a:latin typeface="Exo"/>
              </a:rPr>
              <a:t>EXTENSIONES</a:t>
            </a:r>
            <a:r>
              <a:rPr lang="en-GB" sz="3600" b="1" dirty="0" smtClean="0">
                <a:latin typeface="Exo"/>
              </a:rPr>
              <a:t> POR PLATAFORMA</a:t>
            </a:r>
            <a:endParaRPr lang="en-GB" sz="3600" b="1" dirty="0">
              <a:latin typeface="Exo"/>
            </a:endParaRPr>
          </a:p>
        </p:txBody>
      </p:sp>
      <p:sp>
        <p:nvSpPr>
          <p:cNvPr id="5" name="Content Placeholder 4"/>
          <p:cNvSpPr>
            <a:spLocks noGrp="1"/>
          </p:cNvSpPr>
          <p:nvPr>
            <p:ph sz="quarter" idx="14"/>
          </p:nvPr>
        </p:nvSpPr>
        <p:spPr>
          <a:xfrm>
            <a:off x="201929" y="890715"/>
            <a:ext cx="6025877" cy="4034484"/>
          </a:xfrm>
        </p:spPr>
        <p:txBody>
          <a:bodyPr/>
          <a:lstStyle/>
          <a:p>
            <a:pPr defTabSz="685800" eaLnBrk="0" fontAlgn="base" hangingPunct="0">
              <a:spcBef>
                <a:spcPct val="0"/>
              </a:spcBef>
              <a:spcAft>
                <a:spcPct val="0"/>
              </a:spcAft>
            </a:pPr>
            <a:r>
              <a:rPr lang="en-US" altLang="en-US" sz="1800" dirty="0">
                <a:solidFill>
                  <a:srgbClr val="0000FF"/>
                </a:solidFill>
                <a:latin typeface="Consolas" panose="020B0609020204030204" pitchFamily="49" charset="0"/>
                <a:cs typeface="Consolas" panose="020B0609020204030204" pitchFamily="49" charset="0"/>
              </a:rPr>
              <a:t>&lt;</a:t>
            </a:r>
            <a:r>
              <a:rPr lang="en-US" altLang="en-US" sz="1800" dirty="0" err="1">
                <a:solidFill>
                  <a:srgbClr val="A31515"/>
                </a:solidFill>
                <a:latin typeface="Consolas" panose="020B0609020204030204" pitchFamily="49" charset="0"/>
                <a:cs typeface="Consolas" panose="020B0609020204030204" pitchFamily="49" charset="0"/>
              </a:rPr>
              <a:t>ItemGroup</a:t>
            </a:r>
            <a:r>
              <a:rPr lang="en-US" altLang="en-US" sz="1800" dirty="0">
                <a:solidFill>
                  <a:srgbClr val="0000FF"/>
                </a:solidFill>
                <a:latin typeface="Consolas" panose="020B0609020204030204" pitchFamily="49" charset="0"/>
                <a:cs typeface="Consolas" panose="020B0609020204030204" pitchFamily="49" charset="0"/>
              </a:rPr>
              <a:t>&gt;</a:t>
            </a:r>
          </a:p>
          <a:p>
            <a:pPr defTabSz="685800" eaLnBrk="0" fontAlgn="base" hangingPunct="0">
              <a:spcBef>
                <a:spcPct val="0"/>
              </a:spcBef>
              <a:spcAft>
                <a:spcPct val="0"/>
              </a:spcAft>
            </a:pPr>
            <a:endParaRPr lang="en-US" altLang="en-US" sz="1800" dirty="0">
              <a:solidFill>
                <a:srgbClr val="0000FF"/>
              </a:solidFill>
              <a:latin typeface="Consolas" panose="020B0609020204030204" pitchFamily="49" charset="0"/>
              <a:cs typeface="Consolas" panose="020B0609020204030204" pitchFamily="49" charset="0"/>
            </a:endParaRPr>
          </a:p>
          <a:p>
            <a:pPr defTabSz="685800" eaLnBrk="0" fontAlgn="base" hangingPunct="0">
              <a:spcBef>
                <a:spcPct val="0"/>
              </a:spcBef>
              <a:spcAft>
                <a:spcPct val="0"/>
              </a:spcAft>
            </a:pPr>
            <a:r>
              <a:rPr lang="en-US" altLang="en-US" sz="1800" dirty="0">
                <a:solidFill>
                  <a:srgbClr val="0000FF"/>
                </a:solidFill>
                <a:latin typeface="Consolas" panose="020B0609020204030204" pitchFamily="49" charset="0"/>
                <a:cs typeface="Consolas" panose="020B0609020204030204" pitchFamily="49" charset="0"/>
              </a:rPr>
              <a:t>  &lt;!--</a:t>
            </a:r>
            <a:r>
              <a:rPr lang="en-US" altLang="en-US" sz="1800" dirty="0">
                <a:solidFill>
                  <a:srgbClr val="008000"/>
                </a:solidFill>
                <a:latin typeface="Consolas" panose="020B0609020204030204" pitchFamily="49" charset="0"/>
                <a:cs typeface="Consolas" panose="020B0609020204030204" pitchFamily="49" charset="0"/>
              </a:rPr>
              <a:t> Reference to the </a:t>
            </a:r>
            <a:r>
              <a:rPr lang="en-US" altLang="en-US" sz="1800" dirty="0" err="1">
                <a:solidFill>
                  <a:srgbClr val="008000"/>
                </a:solidFill>
                <a:latin typeface="Consolas" panose="020B0609020204030204" pitchFamily="49" charset="0"/>
                <a:cs typeface="Consolas" panose="020B0609020204030204" pitchFamily="49" charset="0"/>
              </a:rPr>
              <a:t>.Net</a:t>
            </a:r>
            <a:r>
              <a:rPr lang="en-US" altLang="en-US" sz="1800" dirty="0">
                <a:solidFill>
                  <a:srgbClr val="008000"/>
                </a:solidFill>
                <a:latin typeface="Consolas" panose="020B0609020204030204" pitchFamily="49" charset="0"/>
                <a:cs typeface="Consolas" panose="020B0609020204030204" pitchFamily="49" charset="0"/>
              </a:rPr>
              <a:t> Framework </a:t>
            </a:r>
          </a:p>
          <a:p>
            <a:pPr defTabSz="685800" eaLnBrk="0" fontAlgn="base" hangingPunct="0">
              <a:spcBef>
                <a:spcPct val="0"/>
              </a:spcBef>
              <a:spcAft>
                <a:spcPct val="0"/>
              </a:spcAft>
            </a:pPr>
            <a:r>
              <a:rPr lang="en-US" altLang="en-US" sz="1800" dirty="0">
                <a:solidFill>
                  <a:srgbClr val="008000"/>
                </a:solidFill>
                <a:latin typeface="Consolas" panose="020B0609020204030204" pitchFamily="49" charset="0"/>
                <a:cs typeface="Consolas" panose="020B0609020204030204" pitchFamily="49" charset="0"/>
              </a:rPr>
              <a:t>       and Windows SDK are automatic </a:t>
            </a:r>
            <a:r>
              <a:rPr lang="en-US" altLang="en-US" sz="1800" dirty="0">
                <a:solidFill>
                  <a:srgbClr val="0000FF"/>
                </a:solidFill>
                <a:latin typeface="Consolas" panose="020B0609020204030204" pitchFamily="49" charset="0"/>
                <a:cs typeface="Consolas" panose="020B0609020204030204" pitchFamily="49" charset="0"/>
              </a:rPr>
              <a:t>--&gt;</a:t>
            </a:r>
          </a:p>
          <a:p>
            <a:pPr defTabSz="685800" eaLnBrk="0" fontAlgn="base" hangingPunct="0">
              <a:spcBef>
                <a:spcPct val="0"/>
              </a:spcBef>
              <a:spcAft>
                <a:spcPct val="0"/>
              </a:spcAft>
            </a:pPr>
            <a:endParaRPr lang="en-US" altLang="en-US" sz="1800" dirty="0">
              <a:solidFill>
                <a:srgbClr val="737373"/>
              </a:solidFill>
              <a:latin typeface="Segoe UI Light"/>
            </a:endParaRPr>
          </a:p>
          <a:p>
            <a:pPr defTabSz="685800" eaLnBrk="0" fontAlgn="base" hangingPunct="0">
              <a:spcBef>
                <a:spcPct val="0"/>
              </a:spcBef>
              <a:spcAft>
                <a:spcPct val="0"/>
              </a:spcAft>
            </a:pPr>
            <a:r>
              <a:rPr lang="en-US" altLang="en-US" sz="1800" dirty="0">
                <a:solidFill>
                  <a:srgbClr val="0000FF"/>
                </a:solidFill>
                <a:latin typeface="Consolas" panose="020B0609020204030204" pitchFamily="49" charset="0"/>
                <a:cs typeface="Consolas" panose="020B0609020204030204" pitchFamily="49" charset="0"/>
              </a:rPr>
              <a:t>  &lt;</a:t>
            </a:r>
            <a:r>
              <a:rPr lang="en-US" altLang="en-US" sz="1800" dirty="0" err="1">
                <a:solidFill>
                  <a:srgbClr val="A31515"/>
                </a:solidFill>
                <a:latin typeface="Consolas" panose="020B0609020204030204" pitchFamily="49" charset="0"/>
                <a:cs typeface="Consolas" panose="020B0609020204030204" pitchFamily="49" charset="0"/>
              </a:rPr>
              <a:t>SDKReference</a:t>
            </a:r>
            <a:r>
              <a:rPr lang="en-US" altLang="en-US" sz="1800" dirty="0">
                <a:solidFill>
                  <a:srgbClr val="0000FF"/>
                </a:solidFill>
                <a:latin typeface="Consolas" panose="020B0609020204030204" pitchFamily="49" charset="0"/>
                <a:cs typeface="Consolas" panose="020B0609020204030204" pitchFamily="49" charset="0"/>
              </a:rPr>
              <a:t> </a:t>
            </a:r>
            <a:r>
              <a:rPr lang="en-US" altLang="en-US" sz="1800" dirty="0">
                <a:solidFill>
                  <a:srgbClr val="FF0000"/>
                </a:solidFill>
                <a:latin typeface="Consolas" panose="020B0609020204030204" pitchFamily="49" charset="0"/>
                <a:cs typeface="Consolas" panose="020B0609020204030204" pitchFamily="49" charset="0"/>
              </a:rPr>
              <a:t>Include</a:t>
            </a:r>
            <a:r>
              <a:rPr lang="en-US" altLang="en-US" sz="1800" dirty="0">
                <a:solidFill>
                  <a:srgbClr val="0000FF"/>
                </a:solidFill>
                <a:latin typeface="Consolas" panose="020B0609020204030204" pitchFamily="49" charset="0"/>
                <a:cs typeface="Consolas" panose="020B0609020204030204" pitchFamily="49" charset="0"/>
              </a:rPr>
              <a:t>=</a:t>
            </a:r>
            <a:r>
              <a:rPr lang="en-US" altLang="en-US" sz="1800" dirty="0">
                <a:solidFill>
                  <a:srgbClr val="737373"/>
                </a:solidFill>
                <a:latin typeface="Consolas" panose="020B0609020204030204" pitchFamily="49" charset="0"/>
                <a:cs typeface="Consolas" panose="020B0609020204030204" pitchFamily="49" charset="0"/>
              </a:rPr>
              <a:t>"</a:t>
            </a:r>
            <a:r>
              <a:rPr lang="en-US" altLang="en-US" sz="1800" dirty="0">
                <a:solidFill>
                  <a:srgbClr val="0000FF"/>
                </a:solidFill>
                <a:latin typeface="Consolas" panose="020B0609020204030204" pitchFamily="49" charset="0"/>
                <a:cs typeface="Consolas" panose="020B0609020204030204" pitchFamily="49" charset="0"/>
              </a:rPr>
              <a:t>Windows Desktop,</a:t>
            </a:r>
          </a:p>
          <a:p>
            <a:pPr defTabSz="685800" eaLnBrk="0" fontAlgn="base" hangingPunct="0">
              <a:spcBef>
                <a:spcPct val="0"/>
              </a:spcBef>
              <a:spcAft>
                <a:spcPct val="0"/>
              </a:spcAft>
            </a:pPr>
            <a:r>
              <a:rPr lang="en-US" altLang="en-US" sz="1800" dirty="0">
                <a:solidFill>
                  <a:srgbClr val="0000FF"/>
                </a:solidFill>
                <a:latin typeface="Consolas" panose="020B0609020204030204" pitchFamily="49" charset="0"/>
                <a:cs typeface="Consolas" panose="020B0609020204030204" pitchFamily="49" charset="0"/>
              </a:rPr>
              <a:t>       Version=10.0.9910.0</a:t>
            </a:r>
            <a:r>
              <a:rPr lang="en-US" altLang="en-US" sz="1800" dirty="0">
                <a:solidFill>
                  <a:srgbClr val="737373"/>
                </a:solidFill>
                <a:latin typeface="Consolas" panose="020B0609020204030204" pitchFamily="49" charset="0"/>
                <a:cs typeface="Consolas" panose="020B0609020204030204" pitchFamily="49" charset="0"/>
              </a:rPr>
              <a:t>"</a:t>
            </a:r>
            <a:r>
              <a:rPr lang="en-US" altLang="en-US" sz="1800" dirty="0">
                <a:solidFill>
                  <a:srgbClr val="0000FF"/>
                </a:solidFill>
                <a:latin typeface="Consolas" panose="020B0609020204030204" pitchFamily="49" charset="0"/>
                <a:cs typeface="Consolas" panose="020B0609020204030204" pitchFamily="49" charset="0"/>
              </a:rPr>
              <a:t>/&gt;</a:t>
            </a:r>
          </a:p>
          <a:p>
            <a:pPr defTabSz="685800" eaLnBrk="0" fontAlgn="base" hangingPunct="0">
              <a:spcBef>
                <a:spcPct val="0"/>
              </a:spcBef>
              <a:spcAft>
                <a:spcPct val="0"/>
              </a:spcAft>
            </a:pPr>
            <a:endParaRPr lang="en-US" altLang="en-US" sz="1800" dirty="0">
              <a:solidFill>
                <a:srgbClr val="737373"/>
              </a:solidFill>
              <a:latin typeface="Segoe UI Light"/>
            </a:endParaRPr>
          </a:p>
          <a:p>
            <a:pPr defTabSz="685800" eaLnBrk="0" fontAlgn="base" hangingPunct="0">
              <a:spcBef>
                <a:spcPct val="0"/>
              </a:spcBef>
              <a:spcAft>
                <a:spcPct val="0"/>
              </a:spcAft>
            </a:pPr>
            <a:r>
              <a:rPr lang="en-US" altLang="en-US" sz="1800" dirty="0">
                <a:solidFill>
                  <a:srgbClr val="0000FF"/>
                </a:solidFill>
                <a:latin typeface="Consolas" panose="020B0609020204030204" pitchFamily="49" charset="0"/>
                <a:cs typeface="Consolas" panose="020B0609020204030204" pitchFamily="49" charset="0"/>
              </a:rPr>
              <a:t>  &lt;</a:t>
            </a:r>
            <a:r>
              <a:rPr lang="en-US" altLang="en-US" sz="1800" dirty="0" err="1">
                <a:solidFill>
                  <a:srgbClr val="A31515"/>
                </a:solidFill>
                <a:latin typeface="Consolas" panose="020B0609020204030204" pitchFamily="49" charset="0"/>
                <a:cs typeface="Consolas" panose="020B0609020204030204" pitchFamily="49" charset="0"/>
              </a:rPr>
              <a:t>SDKReference</a:t>
            </a:r>
            <a:r>
              <a:rPr lang="en-US" altLang="en-US" sz="1800" dirty="0">
                <a:solidFill>
                  <a:srgbClr val="0000FF"/>
                </a:solidFill>
                <a:latin typeface="Consolas" panose="020B0609020204030204" pitchFamily="49" charset="0"/>
                <a:cs typeface="Consolas" panose="020B0609020204030204" pitchFamily="49" charset="0"/>
              </a:rPr>
              <a:t> </a:t>
            </a:r>
            <a:r>
              <a:rPr lang="en-US" altLang="en-US" sz="1800" dirty="0">
                <a:solidFill>
                  <a:srgbClr val="FF0000"/>
                </a:solidFill>
                <a:latin typeface="Consolas" panose="020B0609020204030204" pitchFamily="49" charset="0"/>
                <a:cs typeface="Consolas" panose="020B0609020204030204" pitchFamily="49" charset="0"/>
              </a:rPr>
              <a:t>Include</a:t>
            </a:r>
            <a:r>
              <a:rPr lang="en-US" altLang="en-US" sz="1800" dirty="0">
                <a:solidFill>
                  <a:srgbClr val="0000FF"/>
                </a:solidFill>
                <a:latin typeface="Consolas" panose="020B0609020204030204" pitchFamily="49" charset="0"/>
                <a:cs typeface="Consolas" panose="020B0609020204030204" pitchFamily="49" charset="0"/>
              </a:rPr>
              <a:t>="Windows Mobile, </a:t>
            </a:r>
          </a:p>
          <a:p>
            <a:pPr defTabSz="685800" eaLnBrk="0" fontAlgn="base" hangingPunct="0">
              <a:spcBef>
                <a:spcPct val="0"/>
              </a:spcBef>
              <a:spcAft>
                <a:spcPct val="0"/>
              </a:spcAft>
            </a:pPr>
            <a:r>
              <a:rPr lang="en-US" altLang="en-US" sz="1800" dirty="0">
                <a:solidFill>
                  <a:srgbClr val="0000FF"/>
                </a:solidFill>
                <a:latin typeface="Consolas" panose="020B0609020204030204" pitchFamily="49" charset="0"/>
                <a:cs typeface="Consolas" panose="020B0609020204030204" pitchFamily="49" charset="0"/>
              </a:rPr>
              <a:t>       Version=10.0.0.1"/&gt;</a:t>
            </a:r>
          </a:p>
          <a:p>
            <a:pPr defTabSz="685800" eaLnBrk="0" fontAlgn="base" hangingPunct="0">
              <a:spcBef>
                <a:spcPct val="0"/>
              </a:spcBef>
              <a:spcAft>
                <a:spcPct val="0"/>
              </a:spcAft>
            </a:pPr>
            <a:endParaRPr lang="en-US" altLang="en-US" sz="1800" dirty="0">
              <a:solidFill>
                <a:srgbClr val="737373"/>
              </a:solidFill>
              <a:latin typeface="Segoe UI Light"/>
            </a:endParaRPr>
          </a:p>
          <a:p>
            <a:pPr defTabSz="685800" eaLnBrk="0" fontAlgn="base" hangingPunct="0">
              <a:spcBef>
                <a:spcPct val="0"/>
              </a:spcBef>
              <a:spcAft>
                <a:spcPct val="0"/>
              </a:spcAft>
            </a:pPr>
            <a:r>
              <a:rPr lang="en-US" altLang="en-US" sz="1800" dirty="0">
                <a:solidFill>
                  <a:srgbClr val="0000FF"/>
                </a:solidFill>
                <a:latin typeface="Consolas" panose="020B0609020204030204" pitchFamily="49" charset="0"/>
                <a:cs typeface="Consolas" panose="020B0609020204030204" pitchFamily="49" charset="0"/>
              </a:rPr>
              <a:t>&lt;/</a:t>
            </a:r>
            <a:r>
              <a:rPr lang="en-US" altLang="en-US" sz="1800" dirty="0" err="1">
                <a:solidFill>
                  <a:srgbClr val="A31515"/>
                </a:solidFill>
                <a:latin typeface="Consolas" panose="020B0609020204030204" pitchFamily="49" charset="0"/>
                <a:cs typeface="Consolas" panose="020B0609020204030204" pitchFamily="49" charset="0"/>
              </a:rPr>
              <a:t>ItemGroup</a:t>
            </a:r>
            <a:r>
              <a:rPr lang="en-US" altLang="en-US" sz="1800" dirty="0">
                <a:solidFill>
                  <a:srgbClr val="0000FF"/>
                </a:solidFill>
                <a:latin typeface="Consolas" panose="020B0609020204030204" pitchFamily="49" charset="0"/>
                <a:cs typeface="Consolas" panose="020B0609020204030204" pitchFamily="49" charset="0"/>
              </a:rPr>
              <a:t>&gt;</a:t>
            </a:r>
            <a:endParaRPr lang="en-US" altLang="en-US" sz="1800" dirty="0">
              <a:solidFill>
                <a:srgbClr val="737373"/>
              </a:solidFill>
              <a:latin typeface="Arial" panose="020B0604020202020204" pitchFamily="34" charset="0"/>
            </a:endParaRPr>
          </a:p>
        </p:txBody>
      </p:sp>
      <p:pic>
        <p:nvPicPr>
          <p:cNvPr id="6" name="Content Placeholder 5"/>
          <p:cNvPicPr>
            <a:picLocks noGrp="1" noChangeAspect="1"/>
          </p:cNvPicPr>
          <p:nvPr>
            <p:ph sz="quarter" idx="15"/>
          </p:nvPr>
        </p:nvPicPr>
        <p:blipFill>
          <a:blip r:embed="rId2"/>
          <a:stretch>
            <a:fillRect/>
          </a:stretch>
        </p:blipFill>
        <p:spPr>
          <a:xfrm>
            <a:off x="6243638" y="0"/>
            <a:ext cx="2900363" cy="5223338"/>
          </a:xfrm>
          <a:prstGeom prst="rect">
            <a:avLst/>
          </a:prstGeom>
        </p:spPr>
      </p:pic>
    </p:spTree>
    <p:extLst>
      <p:ext uri="{BB962C8B-B14F-4D97-AF65-F5344CB8AC3E}">
        <p14:creationId xmlns:p14="http://schemas.microsoft.com/office/powerpoint/2010/main" val="92608379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Utilizando</a:t>
            </a:r>
            <a:r>
              <a:rPr lang="en-US" i="1" dirty="0" smtClean="0">
                <a:latin typeface="Exo" pitchFamily="50" charset="0"/>
              </a:rPr>
              <a:t> </a:t>
            </a:r>
            <a:r>
              <a:rPr lang="en-US" i="1" dirty="0" err="1" smtClean="0">
                <a:latin typeface="Exo" pitchFamily="50" charset="0"/>
              </a:rPr>
              <a:t>extensiones</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98700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1910031"/>
            <a:ext cx="8727759" cy="1323439"/>
          </a:xfrm>
        </p:spPr>
        <p:txBody>
          <a:bodyPr/>
          <a:lstStyle/>
          <a:p>
            <a:r>
              <a:rPr lang="en-US" dirty="0" smtClean="0"/>
              <a:t>La </a:t>
            </a:r>
            <a:r>
              <a:rPr lang="en-US" dirty="0" err="1" smtClean="0"/>
              <a:t>historia</a:t>
            </a:r>
            <a:r>
              <a:rPr lang="en-US" dirty="0" smtClean="0"/>
              <a:t> de </a:t>
            </a:r>
            <a:r>
              <a:rPr lang="en-US" dirty="0" err="1" smtClean="0"/>
              <a:t>las</a:t>
            </a:r>
            <a:r>
              <a:rPr lang="en-US" dirty="0" smtClean="0"/>
              <a:t> Apps Windows </a:t>
            </a:r>
            <a:r>
              <a:rPr lang="en-US" dirty="0" err="1" smtClean="0"/>
              <a:t>adaptativas</a:t>
            </a:r>
            <a:endParaRPr lang="en-US" dirty="0"/>
          </a:p>
        </p:txBody>
      </p:sp>
    </p:spTree>
    <p:extLst>
      <p:ext uri="{BB962C8B-B14F-4D97-AF65-F5344CB8AC3E}">
        <p14:creationId xmlns:p14="http://schemas.microsoft.com/office/powerpoint/2010/main" val="161725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1930" y="154115"/>
            <a:ext cx="8740142" cy="1145295"/>
          </a:xfrm>
        </p:spPr>
        <p:txBody>
          <a:bodyPr/>
          <a:lstStyle/>
          <a:p>
            <a:pPr algn="l"/>
            <a:r>
              <a:rPr lang="en-US" dirty="0" smtClean="0">
                <a:solidFill>
                  <a:schemeClr val="accent2"/>
                </a:solidFill>
                <a:latin typeface="Exo"/>
              </a:rPr>
              <a:t>OPCIONES</a:t>
            </a:r>
            <a:r>
              <a:rPr lang="en-US" dirty="0" smtClean="0">
                <a:solidFill>
                  <a:schemeClr val="tx1"/>
                </a:solidFill>
                <a:latin typeface="Exo"/>
              </a:rPr>
              <a:t> DE DISEÑO PARA ADAPTAR LA INTERFAZ</a:t>
            </a:r>
            <a:endParaRPr lang="en-US" dirty="0">
              <a:solidFill>
                <a:schemeClr val="tx1"/>
              </a:solidFill>
              <a:latin typeface="Exo"/>
            </a:endParaRPr>
          </a:p>
        </p:txBody>
      </p:sp>
      <p:sp>
        <p:nvSpPr>
          <p:cNvPr id="5" name="Text Placeholder 4"/>
          <p:cNvSpPr>
            <a:spLocks noGrp="1"/>
          </p:cNvSpPr>
          <p:nvPr>
            <p:ph type="body" sz="quarter" idx="10"/>
          </p:nvPr>
        </p:nvSpPr>
        <p:spPr>
          <a:xfrm>
            <a:off x="192881" y="1396977"/>
            <a:ext cx="8951119" cy="2958452"/>
          </a:xfrm>
        </p:spPr>
        <p:txBody>
          <a:bodyPr/>
          <a:lstStyle/>
          <a:p>
            <a:r>
              <a:rPr lang="en-US" dirty="0" err="1" smtClean="0"/>
              <a:t>Estrategias</a:t>
            </a:r>
            <a:r>
              <a:rPr lang="en-US" dirty="0" smtClean="0"/>
              <a:t> de </a:t>
            </a:r>
            <a:r>
              <a:rPr lang="en-US" dirty="0" err="1" smtClean="0"/>
              <a:t>diseño</a:t>
            </a:r>
            <a:endParaRPr lang="en-US" dirty="0" smtClean="0"/>
          </a:p>
          <a:p>
            <a:pPr lvl="1"/>
            <a:r>
              <a:rPr lang="en-US" dirty="0" smtClean="0"/>
              <a:t>Layouts flexibles con </a:t>
            </a:r>
            <a:r>
              <a:rPr lang="en-US" dirty="0" err="1" smtClean="0"/>
              <a:t>tamaños</a:t>
            </a:r>
            <a:r>
              <a:rPr lang="en-US" dirty="0" smtClean="0"/>
              <a:t> </a:t>
            </a:r>
            <a:r>
              <a:rPr lang="en-US" dirty="0" err="1" smtClean="0"/>
              <a:t>relativos</a:t>
            </a:r>
            <a:endParaRPr lang="en-US" dirty="0" smtClean="0"/>
          </a:p>
          <a:p>
            <a:r>
              <a:rPr lang="en-US" dirty="0" smtClean="0"/>
              <a:t>Vistas XAML </a:t>
            </a:r>
            <a:r>
              <a:rPr lang="en-US" dirty="0" err="1" smtClean="0"/>
              <a:t>por</a:t>
            </a:r>
            <a:r>
              <a:rPr lang="en-US" dirty="0" smtClean="0"/>
              <a:t> </a:t>
            </a:r>
            <a:r>
              <a:rPr lang="en-US" dirty="0" err="1" smtClean="0"/>
              <a:t>dispositivo</a:t>
            </a:r>
            <a:endParaRPr lang="en-US" dirty="0" smtClean="0"/>
          </a:p>
          <a:p>
            <a:pPr lvl="1"/>
            <a:r>
              <a:rPr lang="en-US" dirty="0" err="1" smtClean="0"/>
              <a:t>Archivos</a:t>
            </a:r>
            <a:r>
              <a:rPr lang="en-US" dirty="0" smtClean="0"/>
              <a:t> XAML </a:t>
            </a:r>
            <a:r>
              <a:rPr lang="en-US" dirty="0" err="1" smtClean="0"/>
              <a:t>separados</a:t>
            </a:r>
            <a:r>
              <a:rPr lang="en-US" dirty="0" smtClean="0"/>
              <a:t> con </a:t>
            </a:r>
            <a:r>
              <a:rPr lang="en-US" dirty="0" err="1" smtClean="0"/>
              <a:t>código</a:t>
            </a:r>
            <a:r>
              <a:rPr lang="en-US" dirty="0" smtClean="0"/>
              <a:t> </a:t>
            </a:r>
            <a:r>
              <a:rPr lang="en-US" dirty="0" err="1" smtClean="0"/>
              <a:t>compartido</a:t>
            </a:r>
            <a:endParaRPr lang="en-US" dirty="0" smtClean="0"/>
          </a:p>
          <a:p>
            <a:r>
              <a:rPr lang="en-US" dirty="0" err="1" smtClean="0"/>
              <a:t>Estados</a:t>
            </a:r>
            <a:r>
              <a:rPr lang="en-US" dirty="0" smtClean="0"/>
              <a:t> </a:t>
            </a:r>
            <a:r>
              <a:rPr lang="en-US" dirty="0" err="1" smtClean="0"/>
              <a:t>visuales</a:t>
            </a:r>
            <a:r>
              <a:rPr lang="en-US" dirty="0" smtClean="0"/>
              <a:t> XAML</a:t>
            </a:r>
          </a:p>
          <a:p>
            <a:pPr lvl="1"/>
            <a:r>
              <a:rPr lang="en-US" dirty="0" err="1" smtClean="0"/>
              <a:t>Utilizados</a:t>
            </a:r>
            <a:r>
              <a:rPr lang="en-US" dirty="0" smtClean="0"/>
              <a:t> para </a:t>
            </a:r>
            <a:r>
              <a:rPr lang="en-US" dirty="0" err="1" smtClean="0"/>
              <a:t>escalar</a:t>
            </a:r>
            <a:r>
              <a:rPr lang="en-US" dirty="0" smtClean="0"/>
              <a:t> y </a:t>
            </a:r>
            <a:r>
              <a:rPr lang="en-US" dirty="0" err="1" smtClean="0"/>
              <a:t>gestionar</a:t>
            </a:r>
            <a:r>
              <a:rPr lang="en-US" dirty="0" smtClean="0"/>
              <a:t> </a:t>
            </a:r>
            <a:r>
              <a:rPr lang="en-US" dirty="0" err="1" smtClean="0"/>
              <a:t>orientaciones</a:t>
            </a:r>
            <a:endParaRPr lang="en-US" dirty="0" smtClean="0"/>
          </a:p>
          <a:p>
            <a:pPr lvl="1"/>
            <a:endParaRPr lang="en-US" dirty="0" smtClean="0"/>
          </a:p>
          <a:p>
            <a:pPr lvl="2"/>
            <a:endParaRPr lang="en-US" dirty="0"/>
          </a:p>
        </p:txBody>
      </p:sp>
    </p:spTree>
    <p:extLst>
      <p:ext uri="{BB962C8B-B14F-4D97-AF65-F5344CB8AC3E}">
        <p14:creationId xmlns:p14="http://schemas.microsoft.com/office/powerpoint/2010/main" val="27657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DISEÑO </a:t>
            </a:r>
            <a:r>
              <a:rPr lang="en-US" dirty="0" smtClean="0">
                <a:solidFill>
                  <a:schemeClr val="accent2"/>
                </a:solidFill>
              </a:rPr>
              <a:t>ADAPTATIVO</a:t>
            </a:r>
            <a:endParaRPr lang="en-US" dirty="0">
              <a:solidFill>
                <a:schemeClr val="accent2"/>
              </a:solidFill>
            </a:endParaRPr>
          </a:p>
        </p:txBody>
      </p:sp>
      <p:sp>
        <p:nvSpPr>
          <p:cNvPr id="10" name="TextBox 9"/>
          <p:cNvSpPr txBox="1"/>
          <p:nvPr/>
        </p:nvSpPr>
        <p:spPr>
          <a:xfrm>
            <a:off x="595566" y="1301559"/>
            <a:ext cx="1797536" cy="227614"/>
          </a:xfrm>
          <a:prstGeom prst="rect">
            <a:avLst/>
          </a:prstGeom>
          <a:noFill/>
        </p:spPr>
        <p:txBody>
          <a:bodyPr wrap="square" lIns="68571" tIns="34284" rIns="68571" bIns="34284" rtlCol="0">
            <a:spAutoFit/>
          </a:bodyPr>
          <a:lstStyle/>
          <a:p>
            <a:pPr algn="ctr"/>
            <a:r>
              <a:rPr lang="en-US" sz="1029" dirty="0">
                <a:solidFill>
                  <a:prstClr val="black"/>
                </a:solidFill>
              </a:rPr>
              <a:t>Phone (portrait)</a:t>
            </a:r>
          </a:p>
        </p:txBody>
      </p:sp>
      <p:sp>
        <p:nvSpPr>
          <p:cNvPr id="12" name="TextBox 11"/>
          <p:cNvSpPr txBox="1"/>
          <p:nvPr/>
        </p:nvSpPr>
        <p:spPr>
          <a:xfrm>
            <a:off x="3497874" y="1090804"/>
            <a:ext cx="4939960" cy="227614"/>
          </a:xfrm>
          <a:prstGeom prst="rect">
            <a:avLst/>
          </a:prstGeom>
          <a:noFill/>
        </p:spPr>
        <p:txBody>
          <a:bodyPr wrap="square" lIns="68571" tIns="34284" rIns="68571" bIns="34284" rtlCol="0">
            <a:spAutoFit/>
          </a:bodyPr>
          <a:lstStyle/>
          <a:p>
            <a:pPr algn="ctr"/>
            <a:r>
              <a:rPr lang="en-US" sz="1029" dirty="0">
                <a:solidFill>
                  <a:prstClr val="black"/>
                </a:solidFill>
              </a:rPr>
              <a:t>Tablet (landscape) / Desktop</a:t>
            </a:r>
          </a:p>
        </p:txBody>
      </p:sp>
      <p:grpSp>
        <p:nvGrpSpPr>
          <p:cNvPr id="4" name="Group 3"/>
          <p:cNvGrpSpPr/>
          <p:nvPr/>
        </p:nvGrpSpPr>
        <p:grpSpPr>
          <a:xfrm>
            <a:off x="2605209" y="1421906"/>
            <a:ext cx="6637835" cy="3588621"/>
            <a:chOff x="3473611" y="1895875"/>
            <a:chExt cx="8850447" cy="4784828"/>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33193" t="11857" r="5829" b="17633"/>
            <a:stretch/>
          </p:blipFill>
          <p:spPr>
            <a:xfrm>
              <a:off x="4539699" y="2219494"/>
              <a:ext cx="6714975" cy="3868204"/>
            </a:xfrm>
            <a:prstGeom prst="rect">
              <a:avLst/>
            </a:prstGeom>
          </p:spPr>
        </p:pic>
      </p:gr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260" y="1656910"/>
            <a:ext cx="1649740" cy="3007067"/>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698" t="13856" r="76510" b="19250"/>
          <a:stretch/>
        </p:blipFill>
        <p:spPr>
          <a:xfrm>
            <a:off x="783770" y="1894114"/>
            <a:ext cx="1449121" cy="2663785"/>
          </a:xfrm>
          <a:prstGeom prst="rect">
            <a:avLst/>
          </a:prstGeom>
        </p:spPr>
      </p:pic>
    </p:spTree>
    <p:extLst>
      <p:ext uri="{BB962C8B-B14F-4D97-AF65-F5344CB8AC3E}">
        <p14:creationId xmlns:p14="http://schemas.microsoft.com/office/powerpoint/2010/main" val="647908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DISEÑO </a:t>
            </a:r>
            <a:r>
              <a:rPr lang="en-US" dirty="0" smtClean="0">
                <a:solidFill>
                  <a:schemeClr val="accent2"/>
                </a:solidFill>
              </a:rPr>
              <a:t>ADAPTADO</a:t>
            </a:r>
            <a:endParaRPr lang="en-US" dirty="0">
              <a:solidFill>
                <a:schemeClr val="accent2"/>
              </a:solidFill>
            </a:endParaRPr>
          </a:p>
        </p:txBody>
      </p:sp>
      <p:sp>
        <p:nvSpPr>
          <p:cNvPr id="10" name="TextBox 9"/>
          <p:cNvSpPr txBox="1"/>
          <p:nvPr/>
        </p:nvSpPr>
        <p:spPr>
          <a:xfrm>
            <a:off x="595566" y="1301559"/>
            <a:ext cx="1797536" cy="227614"/>
          </a:xfrm>
          <a:prstGeom prst="rect">
            <a:avLst/>
          </a:prstGeom>
          <a:noFill/>
        </p:spPr>
        <p:txBody>
          <a:bodyPr wrap="square" lIns="68571" tIns="34284" rIns="68571" bIns="34284" rtlCol="0">
            <a:spAutoFit/>
          </a:bodyPr>
          <a:lstStyle/>
          <a:p>
            <a:pPr algn="ctr"/>
            <a:r>
              <a:rPr lang="en-US" sz="1029" dirty="0">
                <a:solidFill>
                  <a:prstClr val="black"/>
                </a:solidFill>
              </a:rPr>
              <a:t>Phone (portrait)</a:t>
            </a:r>
          </a:p>
        </p:txBody>
      </p:sp>
      <p:sp>
        <p:nvSpPr>
          <p:cNvPr id="12" name="TextBox 11"/>
          <p:cNvSpPr txBox="1"/>
          <p:nvPr/>
        </p:nvSpPr>
        <p:spPr>
          <a:xfrm>
            <a:off x="3497874" y="1090804"/>
            <a:ext cx="4939960" cy="227614"/>
          </a:xfrm>
          <a:prstGeom prst="rect">
            <a:avLst/>
          </a:prstGeom>
          <a:noFill/>
        </p:spPr>
        <p:txBody>
          <a:bodyPr wrap="square" lIns="68571" tIns="34284" rIns="68571" bIns="34284" rtlCol="0">
            <a:spAutoFit/>
          </a:bodyPr>
          <a:lstStyle/>
          <a:p>
            <a:pPr algn="ctr"/>
            <a:r>
              <a:rPr lang="en-US" sz="1029" dirty="0">
                <a:solidFill>
                  <a:prstClr val="black"/>
                </a:solidFill>
              </a:rPr>
              <a:t>Tablet (landscape) / Desktop</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5209" y="1421906"/>
            <a:ext cx="6637835" cy="3588621"/>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4839" y="1682157"/>
            <a:ext cx="5014385" cy="2819050"/>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260" y="1656910"/>
            <a:ext cx="1649740" cy="3007067"/>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038" y="1903738"/>
            <a:ext cx="1452182" cy="2581010"/>
          </a:xfrm>
          <a:prstGeom prst="rect">
            <a:avLst/>
          </a:prstGeom>
        </p:spPr>
      </p:pic>
    </p:spTree>
    <p:extLst>
      <p:ext uri="{BB962C8B-B14F-4D97-AF65-F5344CB8AC3E}">
        <p14:creationId xmlns:p14="http://schemas.microsoft.com/office/powerpoint/2010/main" val="4104665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01929" y="1910032"/>
            <a:ext cx="8727759" cy="1323439"/>
          </a:xfrm>
        </p:spPr>
        <p:txBody>
          <a:bodyPr/>
          <a:lstStyle/>
          <a:p>
            <a:r>
              <a:rPr lang="en-US" dirty="0" smtClean="0"/>
              <a:t>Los </a:t>
            </a:r>
            <a:r>
              <a:rPr lang="en-US" dirty="0" err="1" smtClean="0"/>
              <a:t>usuarios</a:t>
            </a:r>
            <a:r>
              <a:rPr lang="en-US" dirty="0" smtClean="0"/>
              <a:t> </a:t>
            </a:r>
            <a:r>
              <a:rPr lang="en-US" dirty="0" err="1" smtClean="0"/>
              <a:t>adoran</a:t>
            </a:r>
            <a:r>
              <a:rPr lang="en-US" dirty="0" smtClean="0"/>
              <a:t> </a:t>
            </a:r>
            <a:r>
              <a:rPr lang="en-US" dirty="0" err="1" smtClean="0"/>
              <a:t>las</a:t>
            </a:r>
            <a:r>
              <a:rPr lang="en-US" dirty="0" smtClean="0"/>
              <a:t> Apps </a:t>
            </a:r>
            <a:r>
              <a:rPr lang="en-US" dirty="0" err="1" smtClean="0"/>
              <a:t>que</a:t>
            </a:r>
            <a:r>
              <a:rPr lang="en-US" dirty="0" smtClean="0"/>
              <a:t> son </a:t>
            </a:r>
            <a:r>
              <a:rPr lang="en-US" dirty="0" err="1" smtClean="0"/>
              <a:t>geniales</a:t>
            </a:r>
            <a:r>
              <a:rPr lang="en-US" dirty="0" smtClean="0"/>
              <a:t> </a:t>
            </a:r>
            <a:r>
              <a:rPr lang="en-US" dirty="0" err="1" smtClean="0"/>
              <a:t>en</a:t>
            </a:r>
            <a:r>
              <a:rPr lang="en-US" dirty="0" smtClean="0"/>
              <a:t> </a:t>
            </a:r>
            <a:r>
              <a:rPr lang="en-US" dirty="0" err="1" smtClean="0"/>
              <a:t>cada</a:t>
            </a:r>
            <a:r>
              <a:rPr lang="en-US" dirty="0" smtClean="0"/>
              <a:t> </a:t>
            </a:r>
            <a:r>
              <a:rPr lang="en-US" dirty="0" err="1" smtClean="0"/>
              <a:t>uno</a:t>
            </a:r>
            <a:r>
              <a:rPr lang="en-US" dirty="0" smtClean="0"/>
              <a:t> de </a:t>
            </a:r>
            <a:r>
              <a:rPr lang="en-US" dirty="0" err="1" smtClean="0"/>
              <a:t>sus</a:t>
            </a:r>
            <a:r>
              <a:rPr lang="en-US" dirty="0" smtClean="0"/>
              <a:t> </a:t>
            </a:r>
            <a:r>
              <a:rPr lang="en-US" dirty="0" err="1" smtClean="0"/>
              <a:t>dispositivos</a:t>
            </a:r>
            <a:endParaRPr lang="en-US" dirty="0"/>
          </a:p>
        </p:txBody>
      </p:sp>
    </p:spTree>
    <p:extLst>
      <p:ext uri="{BB962C8B-B14F-4D97-AF65-F5344CB8AC3E}">
        <p14:creationId xmlns:p14="http://schemas.microsoft.com/office/powerpoint/2010/main" val="410871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990600" y="5905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accent2"/>
                </a:solidFill>
                <a:latin typeface="+mn-lt"/>
              </a:rPr>
              <a:t>Javier Suárez</a:t>
            </a:r>
            <a:endParaRPr lang="en-US" dirty="0">
              <a:solidFill>
                <a:schemeClr val="accent2"/>
              </a:solidFill>
              <a:latin typeface="+mn-lt"/>
            </a:endParaRPr>
          </a:p>
        </p:txBody>
      </p:sp>
      <p:sp>
        <p:nvSpPr>
          <p:cNvPr id="4" name="Text Placeholder 4"/>
          <p:cNvSpPr>
            <a:spLocks noGrp="1"/>
          </p:cNvSpPr>
          <p:nvPr/>
        </p:nvSpPr>
        <p:spPr>
          <a:xfrm>
            <a:off x="990600" y="1177538"/>
            <a:ext cx="5328592" cy="3529925"/>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accent1">
                    <a:lumMod val="50000"/>
                  </a:schemeClr>
                </a:solidFill>
              </a:rPr>
              <a:t>Microsoft MVP Windows Platform Development</a:t>
            </a:r>
          </a:p>
          <a:p>
            <a:endParaRPr lang="en-US" sz="2400" dirty="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Blog</a:t>
            </a:r>
            <a:r>
              <a:rPr lang="en-US" sz="2400" dirty="0">
                <a:solidFill>
                  <a:schemeClr val="accent1">
                    <a:lumMod val="50000"/>
                  </a:schemeClr>
                </a:solidFill>
              </a:rPr>
              <a:t>: </a:t>
            </a:r>
            <a:r>
              <a:rPr lang="en-US" sz="2400" dirty="0">
                <a:solidFill>
                  <a:schemeClr val="tx1">
                    <a:lumMod val="95000"/>
                    <a:lumOff val="5000"/>
                  </a:schemeClr>
                </a:solidFill>
                <a:hlinkClick r:id="rId2"/>
              </a:rPr>
              <a:t>http://</a:t>
            </a:r>
            <a:r>
              <a:rPr lang="en-US" sz="2400" dirty="0" smtClean="0">
                <a:solidFill>
                  <a:schemeClr val="tx1">
                    <a:lumMod val="95000"/>
                    <a:lumOff val="5000"/>
                  </a:schemeClr>
                </a:solidFill>
                <a:hlinkClick r:id="rId2"/>
              </a:rPr>
              <a:t>geeks.ms/blogs/jsuarez</a:t>
            </a:r>
            <a:endParaRPr lang="en-US" sz="2400" dirty="0">
              <a:solidFill>
                <a:schemeClr val="tx1">
                  <a:lumMod val="95000"/>
                  <a:lumOff val="5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Email: </a:t>
            </a:r>
            <a:r>
              <a:rPr lang="en-US" sz="2400" dirty="0" smtClean="0">
                <a:solidFill>
                  <a:schemeClr val="accent1">
                    <a:lumMod val="50000"/>
                  </a:schemeClr>
                </a:solidFill>
                <a:hlinkClick r:id="rId3"/>
              </a:rPr>
              <a:t>javiersuarezruiz@hotmail.com</a:t>
            </a:r>
            <a:endParaRPr lang="en-US" sz="2400" dirty="0" smtClean="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Twitter: @</a:t>
            </a:r>
            <a:r>
              <a:rPr lang="en-US" sz="2400" dirty="0" err="1" smtClean="0">
                <a:solidFill>
                  <a:schemeClr val="accent1">
                    <a:lumMod val="50000"/>
                  </a:schemeClr>
                </a:solidFill>
              </a:rPr>
              <a:t>jsuarezruiz</a:t>
            </a:r>
            <a:endParaRPr lang="en-US" sz="2400" dirty="0" smtClean="0">
              <a:solidFill>
                <a:schemeClr val="accent1">
                  <a:lumMod val="50000"/>
                </a:schemeClr>
              </a:solidFill>
            </a:endParaRPr>
          </a:p>
          <a:p>
            <a:endParaRPr lang="en-US" sz="2400" dirty="0" smtClean="0">
              <a:solidFill>
                <a:schemeClr val="accent1"/>
              </a:solidFill>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191" y="664308"/>
            <a:ext cx="1981737" cy="2134871"/>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3551" y="1924526"/>
            <a:ext cx="557377" cy="874653"/>
          </a:xfrm>
          <a:prstGeom prst="rect">
            <a:avLst/>
          </a:prstGeom>
        </p:spPr>
      </p:pic>
    </p:spTree>
    <p:extLst>
      <p:ext uri="{BB962C8B-B14F-4D97-AF65-F5344CB8AC3E}">
        <p14:creationId xmlns:p14="http://schemas.microsoft.com/office/powerpoint/2010/main" val="54113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01929" y="2211676"/>
            <a:ext cx="8727759" cy="720149"/>
          </a:xfrm>
        </p:spPr>
        <p:txBody>
          <a:bodyPr/>
          <a:lstStyle/>
          <a:p>
            <a:r>
              <a:rPr lang="en-US" dirty="0" err="1" smtClean="0"/>
              <a:t>Mejoras</a:t>
            </a:r>
            <a:r>
              <a:rPr lang="en-US" dirty="0" smtClean="0"/>
              <a:t> </a:t>
            </a:r>
            <a:r>
              <a:rPr lang="en-US" dirty="0" err="1" smtClean="0"/>
              <a:t>en</a:t>
            </a:r>
            <a:r>
              <a:rPr lang="en-US" dirty="0" smtClean="0"/>
              <a:t> Visual States</a:t>
            </a:r>
            <a:endParaRPr lang="en-US" dirty="0"/>
          </a:p>
        </p:txBody>
      </p:sp>
    </p:spTree>
    <p:extLst>
      <p:ext uri="{BB962C8B-B14F-4D97-AF65-F5344CB8AC3E}">
        <p14:creationId xmlns:p14="http://schemas.microsoft.com/office/powerpoint/2010/main" val="102698962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solidFill>
                  <a:schemeClr val="tx1"/>
                </a:solidFill>
                <a:latin typeface="Exo"/>
              </a:rPr>
              <a:t>VISUAL STATE </a:t>
            </a:r>
            <a:r>
              <a:rPr lang="en-US" dirty="0" smtClean="0">
                <a:solidFill>
                  <a:schemeClr val="accent2"/>
                </a:solidFill>
                <a:latin typeface="Exo"/>
              </a:rPr>
              <a:t>SETTERS &amp; TRIGGERS</a:t>
            </a:r>
            <a:endParaRPr lang="en-US" dirty="0">
              <a:solidFill>
                <a:schemeClr val="accent2"/>
              </a:solidFill>
              <a:latin typeface="Exo"/>
            </a:endParaRPr>
          </a:p>
        </p:txBody>
      </p:sp>
      <p:sp>
        <p:nvSpPr>
          <p:cNvPr id="10" name="Content Placeholder 9"/>
          <p:cNvSpPr>
            <a:spLocks noGrp="1"/>
          </p:cNvSpPr>
          <p:nvPr>
            <p:ph type="body" sz="quarter" idx="10"/>
          </p:nvPr>
        </p:nvSpPr>
        <p:spPr>
          <a:prstGeom prst="rect">
            <a:avLst/>
          </a:prstGeom>
        </p:spPr>
        <p:txBody>
          <a:bodyPr/>
          <a:lstStyle/>
          <a:p>
            <a:r>
              <a:rPr lang="en-GB" dirty="0" smtClean="0"/>
              <a:t>Setters </a:t>
            </a:r>
            <a:r>
              <a:rPr lang="en-GB" dirty="0" err="1" smtClean="0"/>
              <a:t>permite</a:t>
            </a:r>
            <a:r>
              <a:rPr lang="en-GB" dirty="0" smtClean="0"/>
              <a:t> </a:t>
            </a:r>
            <a:r>
              <a:rPr lang="en-GB" dirty="0" err="1" smtClean="0"/>
              <a:t>establecer</a:t>
            </a:r>
            <a:r>
              <a:rPr lang="en-GB" dirty="0" smtClean="0"/>
              <a:t> </a:t>
            </a:r>
            <a:r>
              <a:rPr lang="en-GB" dirty="0" err="1" smtClean="0"/>
              <a:t>propiedades</a:t>
            </a:r>
            <a:r>
              <a:rPr lang="en-GB" dirty="0" smtClean="0"/>
              <a:t> simples</a:t>
            </a:r>
          </a:p>
          <a:p>
            <a:pPr lvl="1"/>
            <a:r>
              <a:rPr lang="en-GB" sz="2100" dirty="0"/>
              <a:t>La </a:t>
            </a:r>
            <a:r>
              <a:rPr lang="en-GB" sz="2100" dirty="0" err="1"/>
              <a:t>mayoría</a:t>
            </a:r>
            <a:r>
              <a:rPr lang="en-GB" sz="2100" dirty="0"/>
              <a:t> de </a:t>
            </a:r>
            <a:r>
              <a:rPr lang="en-GB" sz="2100" dirty="0" err="1"/>
              <a:t>propiedades</a:t>
            </a:r>
            <a:r>
              <a:rPr lang="en-GB" sz="2100" dirty="0"/>
              <a:t> no </a:t>
            </a:r>
            <a:r>
              <a:rPr lang="en-GB" sz="2100" dirty="0" err="1"/>
              <a:t>necesitan</a:t>
            </a:r>
            <a:r>
              <a:rPr lang="en-GB" sz="2100" dirty="0"/>
              <a:t> </a:t>
            </a:r>
            <a:r>
              <a:rPr lang="en-GB" sz="2100" dirty="0" err="1"/>
              <a:t>animación</a:t>
            </a:r>
            <a:endParaRPr lang="en-GB" sz="2100" dirty="0"/>
          </a:p>
          <a:p>
            <a:r>
              <a:rPr lang="en-GB" dirty="0" smtClean="0"/>
              <a:t>Triggers </a:t>
            </a:r>
            <a:r>
              <a:rPr lang="en-GB" dirty="0" err="1" smtClean="0"/>
              <a:t>declarados</a:t>
            </a:r>
            <a:r>
              <a:rPr lang="en-GB" dirty="0" smtClean="0"/>
              <a:t> </a:t>
            </a:r>
            <a:r>
              <a:rPr lang="en-GB" dirty="0" err="1" smtClean="0"/>
              <a:t>cuando</a:t>
            </a:r>
            <a:r>
              <a:rPr lang="en-GB" dirty="0" smtClean="0"/>
              <a:t> se </a:t>
            </a:r>
            <a:r>
              <a:rPr lang="en-GB" dirty="0" err="1" smtClean="0"/>
              <a:t>aplica</a:t>
            </a:r>
            <a:r>
              <a:rPr lang="en-GB" dirty="0" smtClean="0"/>
              <a:t> un </a:t>
            </a:r>
            <a:r>
              <a:rPr lang="en-GB" dirty="0" err="1" smtClean="0"/>
              <a:t>estado</a:t>
            </a:r>
            <a:endParaRPr lang="en-GB" dirty="0" smtClean="0"/>
          </a:p>
          <a:p>
            <a:pPr lvl="1"/>
            <a:r>
              <a:rPr lang="en-GB" sz="2100" dirty="0"/>
              <a:t>No </a:t>
            </a:r>
            <a:r>
              <a:rPr lang="en-GB" sz="2100" dirty="0" err="1"/>
              <a:t>necesitamos</a:t>
            </a:r>
            <a:r>
              <a:rPr lang="en-GB" sz="2100" dirty="0"/>
              <a:t> </a:t>
            </a:r>
            <a:r>
              <a:rPr lang="en-GB" sz="2100" dirty="0" err="1"/>
              <a:t>gestionar</a:t>
            </a:r>
            <a:r>
              <a:rPr lang="en-GB" sz="2100" dirty="0"/>
              <a:t> </a:t>
            </a:r>
            <a:r>
              <a:rPr lang="en-GB" sz="2100" dirty="0" err="1"/>
              <a:t>eventos</a:t>
            </a:r>
            <a:r>
              <a:rPr lang="en-GB" sz="2100" dirty="0"/>
              <a:t> </a:t>
            </a:r>
            <a:r>
              <a:rPr lang="en-GB" sz="2100" dirty="0" err="1"/>
              <a:t>en</a:t>
            </a:r>
            <a:r>
              <a:rPr lang="en-GB" sz="2100" dirty="0"/>
              <a:t> el code-behind</a:t>
            </a:r>
          </a:p>
          <a:p>
            <a:pPr lvl="1"/>
            <a:endParaRPr lang="en-GB" sz="2100" dirty="0"/>
          </a:p>
          <a:p>
            <a:pPr>
              <a:spcBef>
                <a:spcPts val="0"/>
              </a:spcBef>
            </a:pPr>
            <a:r>
              <a:rPr lang="en-US" sz="1500" b="0" dirty="0">
                <a:solidFill>
                  <a:schemeClr val="accent1">
                    <a:lumMod val="75000"/>
                  </a:schemeClr>
                </a:solidFill>
                <a:latin typeface="Consolas" panose="020B0609020204030204" pitchFamily="49" charset="0"/>
                <a:cs typeface="Consolas" panose="020B0609020204030204" pitchFamily="49" charset="0"/>
              </a:rPr>
              <a:t>&lt;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6"/>
                </a:solidFill>
                <a:latin typeface="Consolas" panose="020B0609020204030204" pitchFamily="49" charset="0"/>
                <a:cs typeface="Consolas" panose="020B0609020204030204" pitchFamily="49" charset="0"/>
              </a:rPr>
              <a:t>x:Name</a:t>
            </a:r>
            <a:r>
              <a:rPr lang="en-US" sz="1500" b="0" dirty="0">
                <a:solidFill>
                  <a:schemeClr val="accent1">
                    <a:lumMod val="75000"/>
                  </a:schemeClr>
                </a:solidFill>
                <a:latin typeface="Consolas" panose="020B0609020204030204" pitchFamily="49" charset="0"/>
                <a:cs typeface="Consolas" panose="020B0609020204030204" pitchFamily="49" charset="0"/>
              </a:rPr>
              <a:t>="wideState"&gt;</a:t>
            </a:r>
          </a:p>
          <a:p>
            <a:pPr>
              <a:spcBef>
                <a:spcPts val="0"/>
              </a:spcBef>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VisualState.Setters</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a:solidFill>
                  <a:schemeClr val="accent6">
                    <a:lumMod val="75000"/>
                  </a:schemeClr>
                </a:solidFill>
                <a:latin typeface="Consolas" panose="020B0609020204030204" pitchFamily="49" charset="0"/>
                <a:cs typeface="Consolas" panose="020B0609020204030204" pitchFamily="49" charset="0"/>
              </a:rPr>
              <a:t>Setter</a:t>
            </a:r>
            <a:r>
              <a:rPr lang="en-US" sz="1500" b="0" dirty="0">
                <a:solidFill>
                  <a:schemeClr val="accent1">
                    <a:lumMod val="75000"/>
                  </a:schemeClr>
                </a:solidFill>
                <a:latin typeface="Consolas" panose="020B0609020204030204" pitchFamily="49" charset="0"/>
                <a:cs typeface="Consolas" panose="020B0609020204030204" pitchFamily="49" charset="0"/>
              </a:rPr>
              <a:t> </a:t>
            </a:r>
            <a:r>
              <a:rPr lang="en-US" sz="1500" b="0" dirty="0">
                <a:solidFill>
                  <a:schemeClr val="accent6"/>
                </a:solidFill>
                <a:latin typeface="Consolas" panose="020B0609020204030204" pitchFamily="49" charset="0"/>
                <a:cs typeface="Consolas" panose="020B0609020204030204" pitchFamily="49" charset="0"/>
              </a:rPr>
              <a:t>Target</a:t>
            </a:r>
            <a:r>
              <a:rPr lang="en-US" sz="1500" b="0" dirty="0">
                <a:solidFill>
                  <a:schemeClr val="accent1">
                    <a:lumMod val="75000"/>
                  </a:schemeClr>
                </a:solidFill>
                <a:latin typeface="Consolas" panose="020B0609020204030204" pitchFamily="49" charset="0"/>
                <a:cs typeface="Consolas" panose="020B0609020204030204" pitchFamily="49" charset="0"/>
              </a:rPr>
              <a:t>="</a:t>
            </a:r>
            <a:r>
              <a:rPr lang="en-US" sz="1500" b="0" dirty="0" err="1">
                <a:solidFill>
                  <a:schemeClr val="accent1">
                    <a:lumMod val="75000"/>
                  </a:schemeClr>
                </a:solidFill>
                <a:latin typeface="Consolas" panose="020B0609020204030204" pitchFamily="49" charset="0"/>
                <a:cs typeface="Consolas" panose="020B0609020204030204" pitchFamily="49" charset="0"/>
              </a:rPr>
              <a:t>myPanel.Orientation</a:t>
            </a:r>
            <a:r>
              <a:rPr lang="en-US" sz="1500" b="0" dirty="0">
                <a:solidFill>
                  <a:schemeClr val="accent1">
                    <a:lumMod val="75000"/>
                  </a:schemeClr>
                </a:solidFill>
                <a:latin typeface="Consolas" panose="020B0609020204030204" pitchFamily="49" charset="0"/>
                <a:cs typeface="Consolas" panose="020B0609020204030204" pitchFamily="49" charset="0"/>
              </a:rPr>
              <a:t>" </a:t>
            </a:r>
            <a:r>
              <a:rPr lang="en-US" sz="1500" b="0" dirty="0">
                <a:solidFill>
                  <a:schemeClr val="accent6"/>
                </a:solidFill>
                <a:latin typeface="Consolas" panose="020B0609020204030204" pitchFamily="49" charset="0"/>
                <a:cs typeface="Consolas" panose="020B0609020204030204" pitchFamily="49" charset="0"/>
              </a:rPr>
              <a:t>Value</a:t>
            </a:r>
            <a:r>
              <a:rPr lang="en-US" sz="1500" b="0" dirty="0">
                <a:solidFill>
                  <a:schemeClr val="accent1">
                    <a:lumMod val="75000"/>
                  </a:schemeClr>
                </a:solidFill>
                <a:latin typeface="Consolas" panose="020B0609020204030204" pitchFamily="49" charset="0"/>
                <a:cs typeface="Consolas" panose="020B0609020204030204" pitchFamily="49" charset="0"/>
              </a:rPr>
              <a:t>="Horizontal" /&gt;</a:t>
            </a:r>
          </a:p>
          <a:p>
            <a:pPr>
              <a:spcBef>
                <a:spcPts val="0"/>
              </a:spcBef>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VisualState.Setters</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VisualState.StateTriggers</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AdaptiveTrigger</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err="1">
                <a:solidFill>
                  <a:schemeClr val="accent6"/>
                </a:solidFill>
                <a:latin typeface="Consolas" panose="020B0609020204030204" pitchFamily="49" charset="0"/>
                <a:cs typeface="Consolas" panose="020B0609020204030204" pitchFamily="49" charset="0"/>
              </a:rPr>
              <a:t>MinWindowWidth</a:t>
            </a:r>
            <a:r>
              <a:rPr lang="en-US" sz="1500" b="0" dirty="0">
                <a:solidFill>
                  <a:schemeClr val="accent1">
                    <a:lumMod val="75000"/>
                  </a:schemeClr>
                </a:solidFill>
                <a:latin typeface="Consolas" panose="020B0609020204030204" pitchFamily="49" charset="0"/>
                <a:cs typeface="Consolas" panose="020B0609020204030204" pitchFamily="49" charset="0"/>
              </a:rPr>
              <a:t>="600"/&gt;</a:t>
            </a:r>
          </a:p>
          <a:p>
            <a:pPr>
              <a:spcBef>
                <a:spcPts val="0"/>
              </a:spcBef>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VisualState.StateTriggers</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1500" b="0" dirty="0">
                <a:solidFill>
                  <a:schemeClr val="accent1">
                    <a:lumMod val="75000"/>
                  </a:schemeClr>
                </a:solidFill>
                <a:latin typeface="Consolas" panose="020B0609020204030204" pitchFamily="49" charset="0"/>
                <a:cs typeface="Consolas" panose="020B0609020204030204" pitchFamily="49" charset="0"/>
              </a:rPr>
              <a:t>&lt;/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a:t>
            </a:r>
            <a:r>
              <a:rPr lang="en-US" sz="1500" b="0" dirty="0">
                <a:solidFill>
                  <a:schemeClr val="accent1">
                    <a:lumMod val="75000"/>
                  </a:schemeClr>
                </a:solidFill>
                <a:latin typeface="Consolas" panose="020B0609020204030204" pitchFamily="49" charset="0"/>
                <a:cs typeface="Consolas" panose="020B0609020204030204" pitchFamily="49" charset="0"/>
              </a:rPr>
              <a:t>&gt;</a:t>
            </a:r>
          </a:p>
          <a:p>
            <a:endParaRPr lang="en-US" dirty="0"/>
          </a:p>
        </p:txBody>
      </p:sp>
      <p:sp>
        <p:nvSpPr>
          <p:cNvPr id="2" name="Rectangle 1"/>
          <p:cNvSpPr/>
          <p:nvPr/>
        </p:nvSpPr>
        <p:spPr>
          <a:xfrm>
            <a:off x="1590675" y="3332976"/>
            <a:ext cx="6238133" cy="36272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5" name="Rectangle 4"/>
          <p:cNvSpPr/>
          <p:nvPr/>
        </p:nvSpPr>
        <p:spPr>
          <a:xfrm>
            <a:off x="1590675" y="3979708"/>
            <a:ext cx="4276725" cy="325592"/>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Oval 6"/>
          <p:cNvSpPr/>
          <p:nvPr/>
        </p:nvSpPr>
        <p:spPr>
          <a:xfrm>
            <a:off x="2288144" y="3012533"/>
            <a:ext cx="1003610" cy="1003610"/>
          </a:xfrm>
          <a:prstGeom prst="ellipse">
            <a:avLst/>
          </a:pr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459120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dirty="0" smtClean="0">
                <a:solidFill>
                  <a:schemeClr val="tx1"/>
                </a:solidFill>
                <a:latin typeface="Exo"/>
              </a:rPr>
              <a:t>TIPOS DE </a:t>
            </a:r>
            <a:r>
              <a:rPr lang="en-GB" dirty="0" smtClean="0">
                <a:solidFill>
                  <a:schemeClr val="accent2"/>
                </a:solidFill>
                <a:latin typeface="Exo"/>
              </a:rPr>
              <a:t>TRIGGER</a:t>
            </a:r>
            <a:endParaRPr lang="en-GB" dirty="0">
              <a:solidFill>
                <a:schemeClr val="accent2"/>
              </a:solidFill>
              <a:latin typeface="Exo"/>
            </a:endParaRPr>
          </a:p>
        </p:txBody>
      </p:sp>
      <p:sp>
        <p:nvSpPr>
          <p:cNvPr id="2" name="Content Placeholder 1"/>
          <p:cNvSpPr>
            <a:spLocks noGrp="1"/>
          </p:cNvSpPr>
          <p:nvPr>
            <p:ph type="body" sz="quarter" idx="10"/>
          </p:nvPr>
        </p:nvSpPr>
        <p:spPr/>
        <p:txBody>
          <a:bodyPr/>
          <a:lstStyle/>
          <a:p>
            <a:r>
              <a:rPr lang="en-GB" sz="2100" dirty="0" err="1"/>
              <a:t>MinWindowWidth</a:t>
            </a:r>
            <a:endParaRPr lang="en-GB" sz="2100" dirty="0"/>
          </a:p>
          <a:p>
            <a:r>
              <a:rPr lang="en-GB" sz="2100" dirty="0" err="1"/>
              <a:t>MinWindowHeight</a:t>
            </a:r>
            <a:endParaRPr lang="en-GB" sz="2100" dirty="0"/>
          </a:p>
          <a:p>
            <a:pPr lvl="1"/>
            <a:r>
              <a:rPr lang="en-GB" dirty="0"/>
              <a:t>“</a:t>
            </a:r>
            <a:r>
              <a:rPr lang="en-GB" dirty="0" err="1" smtClean="0"/>
              <a:t>Cualquier</a:t>
            </a:r>
            <a:r>
              <a:rPr lang="en-GB" dirty="0" smtClean="0"/>
              <a:t> </a:t>
            </a:r>
            <a:r>
              <a:rPr lang="en-GB" dirty="0" err="1" smtClean="0"/>
              <a:t>cosa</a:t>
            </a:r>
            <a:r>
              <a:rPr lang="en-GB" dirty="0" smtClean="0"/>
              <a:t> </a:t>
            </a:r>
            <a:r>
              <a:rPr lang="en-GB" dirty="0" err="1" smtClean="0"/>
              <a:t>por</a:t>
            </a:r>
            <a:r>
              <a:rPr lang="en-GB" dirty="0" smtClean="0"/>
              <a:t> </a:t>
            </a:r>
            <a:r>
              <a:rPr lang="en-GB" dirty="0" err="1" smtClean="0"/>
              <a:t>encima</a:t>
            </a:r>
            <a:r>
              <a:rPr lang="en-GB" dirty="0" smtClean="0"/>
              <a:t> de </a:t>
            </a:r>
            <a:r>
              <a:rPr lang="en-GB" dirty="0" err="1" smtClean="0"/>
              <a:t>este</a:t>
            </a:r>
            <a:r>
              <a:rPr lang="en-GB" dirty="0" smtClean="0"/>
              <a:t> </a:t>
            </a:r>
            <a:r>
              <a:rPr lang="en-GB" dirty="0" err="1" smtClean="0"/>
              <a:t>valor</a:t>
            </a:r>
            <a:r>
              <a:rPr lang="en-GB" dirty="0"/>
              <a:t>”</a:t>
            </a:r>
          </a:p>
          <a:p>
            <a:pPr lvl="1"/>
            <a:r>
              <a:rPr lang="en-GB" dirty="0"/>
              <a:t>Los </a:t>
            </a:r>
            <a:r>
              <a:rPr lang="en-GB" dirty="0" err="1"/>
              <a:t>valores</a:t>
            </a:r>
            <a:r>
              <a:rPr lang="en-GB" dirty="0"/>
              <a:t> se </a:t>
            </a:r>
            <a:r>
              <a:rPr lang="en-GB" dirty="0" err="1"/>
              <a:t>especifican</a:t>
            </a:r>
            <a:r>
              <a:rPr lang="en-GB" dirty="0"/>
              <a:t> </a:t>
            </a:r>
            <a:r>
              <a:rPr lang="en-GB" dirty="0" err="1"/>
              <a:t>en</a:t>
            </a:r>
            <a:r>
              <a:rPr lang="en-GB" dirty="0"/>
              <a:t> </a:t>
            </a:r>
            <a:r>
              <a:rPr lang="en-GB" dirty="0" err="1"/>
              <a:t>píxeles</a:t>
            </a:r>
            <a:endParaRPr lang="en-GB" i="1" dirty="0"/>
          </a:p>
          <a:p>
            <a:pPr marL="428625" lvl="1" indent="-428625">
              <a:spcBef>
                <a:spcPts val="1800"/>
              </a:spcBef>
              <a:buFont typeface="Arial" panose="020B0604020202020204" pitchFamily="34" charset="0"/>
              <a:buChar char="•"/>
            </a:pPr>
            <a:endParaRPr lang="en-GB" sz="2100" dirty="0">
              <a:latin typeface="+mj-lt"/>
            </a:endParaRPr>
          </a:p>
        </p:txBody>
      </p:sp>
    </p:spTree>
    <p:extLst>
      <p:ext uri="{BB962C8B-B14F-4D97-AF65-F5344CB8AC3E}">
        <p14:creationId xmlns:p14="http://schemas.microsoft.com/office/powerpoint/2010/main" val="223293976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smtClean="0">
                <a:latin typeface="Exo" pitchFamily="50" charset="0"/>
              </a:rPr>
              <a:t>Visual State Triggers</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66385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Vistas </a:t>
            </a:r>
            <a:r>
              <a:rPr lang="en-US" dirty="0" err="1" smtClean="0"/>
              <a:t>por</a:t>
            </a:r>
            <a:r>
              <a:rPr lang="en-US" dirty="0" smtClean="0"/>
              <a:t> </a:t>
            </a:r>
            <a:r>
              <a:rPr lang="en-US" dirty="0" err="1" smtClean="0"/>
              <a:t>familias</a:t>
            </a:r>
            <a:r>
              <a:rPr lang="en-US" dirty="0" smtClean="0"/>
              <a:t> de </a:t>
            </a:r>
            <a:r>
              <a:rPr lang="en-US" dirty="0" err="1" smtClean="0"/>
              <a:t>dispositivos</a:t>
            </a:r>
            <a:endParaRPr lang="en-US" dirty="0"/>
          </a:p>
        </p:txBody>
      </p:sp>
    </p:spTree>
    <p:extLst>
      <p:ext uri="{BB962C8B-B14F-4D97-AF65-F5344CB8AC3E}">
        <p14:creationId xmlns:p14="http://schemas.microsoft.com/office/powerpoint/2010/main" val="151610149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dirty="0" smtClean="0">
                <a:solidFill>
                  <a:schemeClr val="tx1"/>
                </a:solidFill>
              </a:rPr>
              <a:t>DEVICE</a:t>
            </a:r>
            <a:r>
              <a:rPr lang="en-GB" dirty="0" smtClean="0">
                <a:solidFill>
                  <a:schemeClr val="accent2"/>
                </a:solidFill>
              </a:rPr>
              <a:t> FAMILIES</a:t>
            </a:r>
            <a:endParaRPr lang="en-GB" dirty="0">
              <a:solidFill>
                <a:schemeClr val="accent2"/>
              </a:solidFill>
            </a:endParaRPr>
          </a:p>
        </p:txBody>
      </p:sp>
      <p:sp>
        <p:nvSpPr>
          <p:cNvPr id="2" name="Content Placeholder 1"/>
          <p:cNvSpPr>
            <a:spLocks noGrp="1"/>
          </p:cNvSpPr>
          <p:nvPr>
            <p:ph type="body" sz="quarter" idx="10"/>
          </p:nvPr>
        </p:nvSpPr>
        <p:spPr/>
        <p:txBody>
          <a:bodyPr/>
          <a:lstStyle/>
          <a:p>
            <a:r>
              <a:rPr lang="en-GB" sz="2100" dirty="0"/>
              <a:t>En Windows 10, </a:t>
            </a:r>
            <a:r>
              <a:rPr lang="en-GB" sz="2100" dirty="0" err="1"/>
              <a:t>podemos</a:t>
            </a:r>
            <a:r>
              <a:rPr lang="en-GB" sz="2100" dirty="0"/>
              <a:t> </a:t>
            </a:r>
            <a:r>
              <a:rPr lang="en-GB" sz="2100" dirty="0" err="1"/>
              <a:t>distinguir</a:t>
            </a:r>
            <a:r>
              <a:rPr lang="en-GB" sz="2100" dirty="0"/>
              <a:t> los </a:t>
            </a:r>
            <a:r>
              <a:rPr lang="en-GB" sz="2100" dirty="0" err="1"/>
              <a:t>dispositivos</a:t>
            </a:r>
            <a:r>
              <a:rPr lang="en-GB" sz="2100" dirty="0"/>
              <a:t> de dos </a:t>
            </a:r>
            <a:r>
              <a:rPr lang="en-GB" sz="2100" dirty="0" err="1"/>
              <a:t>formas</a:t>
            </a:r>
            <a:r>
              <a:rPr lang="en-GB" sz="2100" dirty="0"/>
              <a:t>:</a:t>
            </a:r>
          </a:p>
          <a:p>
            <a:pPr marL="428625" indent="-428625"/>
            <a:r>
              <a:rPr lang="en-GB" i="1" dirty="0" err="1" smtClean="0"/>
              <a:t>Por</a:t>
            </a:r>
            <a:r>
              <a:rPr lang="en-GB" i="1" dirty="0" smtClean="0"/>
              <a:t> </a:t>
            </a:r>
            <a:r>
              <a:rPr lang="en-GB" i="1" dirty="0" err="1" smtClean="0"/>
              <a:t>resolución</a:t>
            </a:r>
            <a:endParaRPr lang="en-GB" i="1" dirty="0" smtClean="0"/>
          </a:p>
          <a:p>
            <a:pPr marL="428625" indent="-428625"/>
            <a:r>
              <a:rPr lang="en-GB" i="1" dirty="0" err="1" smtClean="0"/>
              <a:t>Por</a:t>
            </a:r>
            <a:r>
              <a:rPr lang="en-GB" i="1" dirty="0" smtClean="0"/>
              <a:t> </a:t>
            </a:r>
            <a:r>
              <a:rPr lang="en-GB" i="1" dirty="0" err="1" smtClean="0"/>
              <a:t>familia</a:t>
            </a:r>
            <a:endParaRPr lang="en-GB" i="1" dirty="0"/>
          </a:p>
          <a:p>
            <a:pPr marL="428625" lvl="1" indent="-428625">
              <a:spcBef>
                <a:spcPts val="1800"/>
              </a:spcBef>
              <a:buFont typeface="Arial" panose="020B0604020202020204" pitchFamily="34" charset="0"/>
              <a:buChar char="•"/>
            </a:pPr>
            <a:endParaRPr lang="en-GB" sz="2100" dirty="0">
              <a:latin typeface="+mj-lt"/>
            </a:endParaRPr>
          </a:p>
        </p:txBody>
      </p:sp>
    </p:spTree>
    <p:extLst>
      <p:ext uri="{BB962C8B-B14F-4D97-AF65-F5344CB8AC3E}">
        <p14:creationId xmlns:p14="http://schemas.microsoft.com/office/powerpoint/2010/main" val="192080023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dirty="0">
                <a:solidFill>
                  <a:schemeClr val="tx1"/>
                </a:solidFill>
              </a:rPr>
              <a:t>DEVICE</a:t>
            </a:r>
            <a:r>
              <a:rPr lang="en-GB" dirty="0">
                <a:solidFill>
                  <a:schemeClr val="accent2"/>
                </a:solidFill>
              </a:rPr>
              <a:t> FAMILIES</a:t>
            </a:r>
            <a:endParaRPr lang="en-GB" dirty="0"/>
          </a:p>
        </p:txBody>
      </p:sp>
      <p:sp>
        <p:nvSpPr>
          <p:cNvPr id="2" name="Content Placeholder 1"/>
          <p:cNvSpPr>
            <a:spLocks noGrp="1"/>
          </p:cNvSpPr>
          <p:nvPr>
            <p:ph type="body" sz="quarter" idx="10"/>
          </p:nvPr>
        </p:nvSpPr>
        <p:spPr/>
        <p:txBody>
          <a:bodyPr/>
          <a:lstStyle/>
          <a:p>
            <a:r>
              <a:rPr lang="en-GB" sz="2100" dirty="0"/>
              <a:t>Windows 10 </a:t>
            </a:r>
            <a:r>
              <a:rPr lang="en-GB" sz="2100" dirty="0" err="1"/>
              <a:t>ofrece</a:t>
            </a:r>
            <a:r>
              <a:rPr lang="en-GB" sz="2100" dirty="0"/>
              <a:t> </a:t>
            </a:r>
            <a:r>
              <a:rPr lang="en-GB" sz="2100" dirty="0" err="1"/>
              <a:t>distintas</a:t>
            </a:r>
            <a:r>
              <a:rPr lang="en-GB" sz="2100" dirty="0"/>
              <a:t> </a:t>
            </a:r>
            <a:r>
              <a:rPr lang="en-GB" sz="2100" dirty="0" err="1"/>
              <a:t>familias</a:t>
            </a:r>
            <a:r>
              <a:rPr lang="en-GB" sz="2100" dirty="0"/>
              <a:t> de </a:t>
            </a:r>
            <a:r>
              <a:rPr lang="en-GB" sz="2100" dirty="0" err="1"/>
              <a:t>dispositivos</a:t>
            </a:r>
            <a:r>
              <a:rPr lang="en-GB" sz="2100" dirty="0"/>
              <a:t>:</a:t>
            </a:r>
          </a:p>
          <a:p>
            <a:pPr marL="428625" indent="-428625"/>
            <a:r>
              <a:rPr lang="en-GB" sz="2100" i="1" dirty="0"/>
              <a:t>Desktop</a:t>
            </a:r>
          </a:p>
          <a:p>
            <a:pPr marL="428625" indent="-428625"/>
            <a:r>
              <a:rPr lang="en-GB" sz="2100" i="1" dirty="0"/>
              <a:t>Mobile</a:t>
            </a:r>
          </a:p>
          <a:p>
            <a:pPr marL="428625" indent="-428625"/>
            <a:r>
              <a:rPr lang="en-GB" sz="2100" i="1" dirty="0"/>
              <a:t>Xbox</a:t>
            </a:r>
          </a:p>
          <a:p>
            <a:pPr marL="428625" indent="-428625"/>
            <a:r>
              <a:rPr lang="en-GB" sz="2100" i="1" dirty="0" err="1"/>
              <a:t>IoT</a:t>
            </a:r>
            <a:endParaRPr lang="en-GB" sz="2100" i="1" dirty="0"/>
          </a:p>
          <a:p>
            <a:pPr marL="428625" indent="-428625"/>
            <a:r>
              <a:rPr lang="en-GB" sz="2100" i="1" dirty="0"/>
              <a:t>…</a:t>
            </a:r>
          </a:p>
          <a:p>
            <a:pPr marL="428625" indent="-428625"/>
            <a:endParaRPr lang="en-GB" i="1" dirty="0"/>
          </a:p>
          <a:p>
            <a:pPr marL="428625" lvl="1" indent="-428625">
              <a:spcBef>
                <a:spcPts val="1800"/>
              </a:spcBef>
              <a:buFont typeface="Arial" panose="020B0604020202020204" pitchFamily="34" charset="0"/>
              <a:buChar char="•"/>
            </a:pPr>
            <a:endParaRPr lang="en-GB" sz="2100" dirty="0">
              <a:latin typeface="+mj-lt"/>
            </a:endParaRPr>
          </a:p>
        </p:txBody>
      </p:sp>
    </p:spTree>
    <p:extLst>
      <p:ext uri="{BB962C8B-B14F-4D97-AF65-F5344CB8AC3E}">
        <p14:creationId xmlns:p14="http://schemas.microsoft.com/office/powerpoint/2010/main" val="73431830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dirty="0">
                <a:solidFill>
                  <a:schemeClr val="tx1"/>
                </a:solidFill>
              </a:rPr>
              <a:t>DEVICE</a:t>
            </a:r>
            <a:r>
              <a:rPr lang="en-GB" dirty="0">
                <a:solidFill>
                  <a:schemeClr val="accent2"/>
                </a:solidFill>
              </a:rPr>
              <a:t> FAMILIES</a:t>
            </a:r>
            <a:endParaRPr lang="en-GB" dirty="0"/>
          </a:p>
        </p:txBody>
      </p:sp>
      <p:sp>
        <p:nvSpPr>
          <p:cNvPr id="2" name="Content Placeholder 1"/>
          <p:cNvSpPr>
            <a:spLocks noGrp="1"/>
          </p:cNvSpPr>
          <p:nvPr>
            <p:ph type="body" sz="quarter" idx="10"/>
          </p:nvPr>
        </p:nvSpPr>
        <p:spPr/>
        <p:txBody>
          <a:bodyPr/>
          <a:lstStyle/>
          <a:p>
            <a:r>
              <a:rPr lang="en-GB" sz="2100" dirty="0"/>
              <a:t>En </a:t>
            </a:r>
            <a:r>
              <a:rPr lang="en-GB" sz="2100" dirty="0" err="1"/>
              <a:t>algunas</a:t>
            </a:r>
            <a:r>
              <a:rPr lang="en-GB" sz="2100" dirty="0"/>
              <a:t> </a:t>
            </a:r>
            <a:r>
              <a:rPr lang="en-GB" sz="2100" dirty="0" err="1"/>
              <a:t>ocasiones</a:t>
            </a:r>
            <a:r>
              <a:rPr lang="en-GB" sz="2100" dirty="0"/>
              <a:t>, </a:t>
            </a:r>
            <a:r>
              <a:rPr lang="en-GB" sz="2100" dirty="0" err="1"/>
              <a:t>puede</a:t>
            </a:r>
            <a:r>
              <a:rPr lang="en-GB" sz="2100" dirty="0"/>
              <a:t> </a:t>
            </a:r>
            <a:r>
              <a:rPr lang="en-GB" sz="2100" dirty="0" err="1"/>
              <a:t>que</a:t>
            </a:r>
            <a:r>
              <a:rPr lang="en-GB" sz="2100" dirty="0"/>
              <a:t> el </a:t>
            </a:r>
            <a:r>
              <a:rPr lang="en-GB" sz="2100" dirty="0" err="1"/>
              <a:t>cambio</a:t>
            </a:r>
            <a:r>
              <a:rPr lang="en-GB" sz="2100" dirty="0"/>
              <a:t> de UI entre </a:t>
            </a:r>
            <a:r>
              <a:rPr lang="en-GB" sz="2100" dirty="0" err="1"/>
              <a:t>familias</a:t>
            </a:r>
            <a:r>
              <a:rPr lang="en-GB" sz="2100" dirty="0"/>
              <a:t> sea más </a:t>
            </a:r>
            <a:r>
              <a:rPr lang="en-GB" sz="2100" dirty="0" err="1"/>
              <a:t>complejo</a:t>
            </a:r>
            <a:r>
              <a:rPr lang="en-GB" sz="2100" dirty="0"/>
              <a:t> </a:t>
            </a:r>
            <a:r>
              <a:rPr lang="en-GB" sz="2100" dirty="0" err="1"/>
              <a:t>que</a:t>
            </a:r>
            <a:r>
              <a:rPr lang="en-GB" sz="2100" dirty="0"/>
              <a:t> una simple </a:t>
            </a:r>
            <a:r>
              <a:rPr lang="en-GB" sz="2100" dirty="0" err="1"/>
              <a:t>reorganización</a:t>
            </a:r>
            <a:r>
              <a:rPr lang="en-GB" sz="2100" dirty="0"/>
              <a:t> </a:t>
            </a:r>
            <a:r>
              <a:rPr lang="en-GB" sz="2100" dirty="0" err="1"/>
              <a:t>basada</a:t>
            </a:r>
            <a:r>
              <a:rPr lang="en-GB" sz="2100" dirty="0"/>
              <a:t> en el </a:t>
            </a:r>
            <a:r>
              <a:rPr lang="en-GB" sz="2100" dirty="0" err="1"/>
              <a:t>tamaño</a:t>
            </a:r>
            <a:endParaRPr lang="en-GB" sz="2100" dirty="0"/>
          </a:p>
          <a:p>
            <a:r>
              <a:rPr lang="en-GB" sz="2100" i="1" dirty="0" err="1"/>
              <a:t>Incluso</a:t>
            </a:r>
            <a:r>
              <a:rPr lang="en-GB" sz="2100" i="1" dirty="0"/>
              <a:t>, el </a:t>
            </a:r>
            <a:r>
              <a:rPr lang="en-GB" sz="2100" i="1" dirty="0" err="1"/>
              <a:t>tamaño</a:t>
            </a:r>
            <a:r>
              <a:rPr lang="en-GB" sz="2100" i="1" dirty="0"/>
              <a:t> </a:t>
            </a:r>
            <a:r>
              <a:rPr lang="en-GB" sz="2100" i="1" dirty="0" err="1"/>
              <a:t>nos</a:t>
            </a:r>
            <a:r>
              <a:rPr lang="en-GB" sz="2100" i="1" dirty="0"/>
              <a:t> </a:t>
            </a:r>
            <a:r>
              <a:rPr lang="en-GB" sz="2100" i="1" dirty="0" err="1"/>
              <a:t>puede</a:t>
            </a:r>
            <a:r>
              <a:rPr lang="en-GB" sz="2100" i="1" dirty="0"/>
              <a:t> </a:t>
            </a:r>
            <a:r>
              <a:rPr lang="en-GB" sz="2100" i="1" dirty="0" err="1"/>
              <a:t>llevar</a:t>
            </a:r>
            <a:r>
              <a:rPr lang="en-GB" sz="2100" i="1" dirty="0"/>
              <a:t> a </a:t>
            </a:r>
            <a:r>
              <a:rPr lang="en-GB" sz="2100" i="1" dirty="0" err="1"/>
              <a:t>equívocos</a:t>
            </a:r>
            <a:r>
              <a:rPr lang="en-GB" sz="2100" i="1" dirty="0"/>
              <a:t>.</a:t>
            </a:r>
          </a:p>
          <a:p>
            <a:r>
              <a:rPr lang="en-GB" sz="2100" i="1" dirty="0" err="1"/>
              <a:t>Por</a:t>
            </a:r>
            <a:r>
              <a:rPr lang="en-GB" sz="2100" i="1" dirty="0"/>
              <a:t> </a:t>
            </a:r>
            <a:r>
              <a:rPr lang="en-GB" sz="2100" i="1" dirty="0" err="1"/>
              <a:t>ejemplo</a:t>
            </a:r>
            <a:r>
              <a:rPr lang="en-GB" sz="2100" i="1" dirty="0"/>
              <a:t>:</a:t>
            </a:r>
          </a:p>
          <a:p>
            <a:r>
              <a:rPr lang="en-GB" sz="2100" i="1" dirty="0"/>
              <a:t>	Lumia 1520 1080x1920</a:t>
            </a:r>
          </a:p>
          <a:p>
            <a:r>
              <a:rPr lang="en-GB" sz="2100" i="1" dirty="0"/>
              <a:t>	Asus </a:t>
            </a:r>
            <a:r>
              <a:rPr lang="en-GB" sz="2100" i="1" dirty="0" err="1"/>
              <a:t>VivoTab</a:t>
            </a:r>
            <a:r>
              <a:rPr lang="en-GB" sz="2100" i="1" dirty="0"/>
              <a:t> 800x1280</a:t>
            </a:r>
          </a:p>
          <a:p>
            <a:r>
              <a:rPr lang="en-GB" sz="2100" i="1" dirty="0"/>
              <a:t>No solo es </a:t>
            </a:r>
            <a:r>
              <a:rPr lang="en-GB" sz="2100" i="1" dirty="0" err="1"/>
              <a:t>importante</a:t>
            </a:r>
            <a:r>
              <a:rPr lang="en-GB" sz="2100" i="1" dirty="0"/>
              <a:t> la </a:t>
            </a:r>
            <a:r>
              <a:rPr lang="en-GB" sz="2100" i="1" dirty="0" err="1"/>
              <a:t>resolución</a:t>
            </a:r>
            <a:r>
              <a:rPr lang="en-GB" sz="2100" i="1" dirty="0"/>
              <a:t>: </a:t>
            </a:r>
            <a:r>
              <a:rPr lang="en-GB" sz="2100" i="1" dirty="0" err="1"/>
              <a:t>pulgadas</a:t>
            </a:r>
            <a:r>
              <a:rPr lang="en-GB" sz="2100" i="1" dirty="0"/>
              <a:t> y </a:t>
            </a:r>
            <a:r>
              <a:rPr lang="en-GB" sz="2100" i="1" dirty="0" err="1"/>
              <a:t>familia</a:t>
            </a:r>
            <a:r>
              <a:rPr lang="en-GB" sz="2100" i="1" dirty="0"/>
              <a:t> </a:t>
            </a:r>
            <a:r>
              <a:rPr lang="en-GB" sz="2100" i="1" dirty="0" err="1"/>
              <a:t>también</a:t>
            </a:r>
            <a:r>
              <a:rPr lang="en-GB" sz="2100" i="1" dirty="0"/>
              <a:t> lo son.</a:t>
            </a:r>
          </a:p>
          <a:p>
            <a:pPr marL="428625" indent="-428625"/>
            <a:endParaRPr lang="en-GB" i="1" dirty="0"/>
          </a:p>
          <a:p>
            <a:pPr marL="428625" lvl="1" indent="-428625">
              <a:spcBef>
                <a:spcPts val="1800"/>
              </a:spcBef>
              <a:buFont typeface="Arial" panose="020B0604020202020204" pitchFamily="34" charset="0"/>
              <a:buChar char="•"/>
            </a:pPr>
            <a:endParaRPr lang="en-GB" sz="2100" dirty="0">
              <a:latin typeface="+mj-lt"/>
            </a:endParaRPr>
          </a:p>
        </p:txBody>
      </p:sp>
    </p:spTree>
    <p:extLst>
      <p:ext uri="{BB962C8B-B14F-4D97-AF65-F5344CB8AC3E}">
        <p14:creationId xmlns:p14="http://schemas.microsoft.com/office/powerpoint/2010/main" val="260782061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dirty="0">
                <a:solidFill>
                  <a:schemeClr val="tx1"/>
                </a:solidFill>
              </a:rPr>
              <a:t>DEVICE</a:t>
            </a:r>
            <a:r>
              <a:rPr lang="en-GB" dirty="0">
                <a:solidFill>
                  <a:schemeClr val="accent2"/>
                </a:solidFill>
              </a:rPr>
              <a:t> FAMILIES</a:t>
            </a:r>
            <a:endParaRPr lang="en-GB" dirty="0"/>
          </a:p>
        </p:txBody>
      </p:sp>
      <p:sp>
        <p:nvSpPr>
          <p:cNvPr id="2" name="Content Placeholder 1"/>
          <p:cNvSpPr>
            <a:spLocks noGrp="1"/>
          </p:cNvSpPr>
          <p:nvPr>
            <p:ph type="body" sz="quarter" idx="10"/>
          </p:nvPr>
        </p:nvSpPr>
        <p:spPr/>
        <p:txBody>
          <a:bodyPr/>
          <a:lstStyle/>
          <a:p>
            <a:r>
              <a:rPr lang="en-GB" sz="2100" dirty="0"/>
              <a:t>En </a:t>
            </a:r>
            <a:r>
              <a:rPr lang="en-GB" sz="2100" dirty="0" err="1"/>
              <a:t>estos</a:t>
            </a:r>
            <a:r>
              <a:rPr lang="en-GB" sz="2100" dirty="0"/>
              <a:t> </a:t>
            </a:r>
            <a:r>
              <a:rPr lang="en-GB" sz="2100" dirty="0" err="1"/>
              <a:t>casos</a:t>
            </a:r>
            <a:r>
              <a:rPr lang="en-GB" sz="2100" dirty="0"/>
              <a:t>, </a:t>
            </a:r>
            <a:r>
              <a:rPr lang="en-GB" sz="2100" dirty="0" err="1"/>
              <a:t>podemos</a:t>
            </a:r>
            <a:r>
              <a:rPr lang="en-GB" sz="2100" dirty="0"/>
              <a:t> </a:t>
            </a:r>
            <a:r>
              <a:rPr lang="en-GB" sz="2100" dirty="0" err="1"/>
              <a:t>crear</a:t>
            </a:r>
            <a:r>
              <a:rPr lang="en-GB" sz="2100" dirty="0"/>
              <a:t> vistas XAML </a:t>
            </a:r>
            <a:r>
              <a:rPr lang="en-GB" sz="2100" dirty="0" err="1"/>
              <a:t>por</a:t>
            </a:r>
            <a:r>
              <a:rPr lang="en-GB" sz="2100" dirty="0"/>
              <a:t> </a:t>
            </a:r>
            <a:r>
              <a:rPr lang="en-GB" sz="2100" dirty="0" err="1"/>
              <a:t>familia</a:t>
            </a:r>
            <a:endParaRPr lang="en-GB" sz="2100" dirty="0"/>
          </a:p>
          <a:p>
            <a:r>
              <a:rPr lang="en-GB" sz="2100" i="1" dirty="0" err="1"/>
              <a:t>Estas</a:t>
            </a:r>
            <a:r>
              <a:rPr lang="en-GB" sz="2100" i="1" dirty="0"/>
              <a:t> vistas no </a:t>
            </a:r>
            <a:r>
              <a:rPr lang="en-GB" sz="2100" i="1" dirty="0" err="1"/>
              <a:t>contienen</a:t>
            </a:r>
            <a:r>
              <a:rPr lang="en-GB" sz="2100" i="1" dirty="0"/>
              <a:t> code-behind</a:t>
            </a:r>
          </a:p>
          <a:p>
            <a:r>
              <a:rPr lang="en-GB" sz="2100" i="1" dirty="0"/>
              <a:t>Se </a:t>
            </a:r>
            <a:r>
              <a:rPr lang="en-GB" sz="2100" i="1" dirty="0" err="1"/>
              <a:t>cargan</a:t>
            </a:r>
            <a:r>
              <a:rPr lang="en-GB" sz="2100" i="1" dirty="0"/>
              <a:t> </a:t>
            </a:r>
            <a:r>
              <a:rPr lang="en-GB" sz="2100" i="1" dirty="0" err="1"/>
              <a:t>por</a:t>
            </a:r>
            <a:r>
              <a:rPr lang="en-GB" sz="2100" i="1" dirty="0"/>
              <a:t> </a:t>
            </a:r>
            <a:r>
              <a:rPr lang="en-GB" sz="2100" i="1" dirty="0" err="1"/>
              <a:t>convención</a:t>
            </a:r>
            <a:r>
              <a:rPr lang="en-GB" sz="2100" i="1" dirty="0"/>
              <a:t> de </a:t>
            </a:r>
            <a:r>
              <a:rPr lang="en-GB" sz="2100" i="1" dirty="0" err="1"/>
              <a:t>nombre</a:t>
            </a:r>
            <a:r>
              <a:rPr lang="en-GB" sz="2100" i="1" dirty="0"/>
              <a:t> </a:t>
            </a:r>
            <a:r>
              <a:rPr lang="en-GB" sz="2100" i="1" dirty="0" err="1"/>
              <a:t>automáticamente</a:t>
            </a:r>
            <a:endParaRPr lang="en-GB" sz="2100" i="1" dirty="0"/>
          </a:p>
          <a:p>
            <a:r>
              <a:rPr lang="en-GB" sz="2100" i="1" dirty="0" err="1"/>
              <a:t>Podemos</a:t>
            </a:r>
            <a:r>
              <a:rPr lang="en-GB" sz="2100" i="1" dirty="0"/>
              <a:t> </a:t>
            </a:r>
            <a:r>
              <a:rPr lang="en-GB" sz="2100" i="1" dirty="0" err="1"/>
              <a:t>seguir</a:t>
            </a:r>
            <a:r>
              <a:rPr lang="en-GB" sz="2100" i="1" dirty="0"/>
              <a:t> usando </a:t>
            </a:r>
            <a:r>
              <a:rPr lang="en-GB" sz="2100" i="1" dirty="0" err="1"/>
              <a:t>Adaptative</a:t>
            </a:r>
            <a:r>
              <a:rPr lang="en-GB" sz="2100" i="1" dirty="0"/>
              <a:t> visual states.</a:t>
            </a:r>
          </a:p>
          <a:p>
            <a:pPr marL="428625" indent="-428625"/>
            <a:endParaRPr lang="en-GB" i="1" dirty="0"/>
          </a:p>
          <a:p>
            <a:pPr marL="428625" lvl="1" indent="-428625">
              <a:spcBef>
                <a:spcPts val="1800"/>
              </a:spcBef>
              <a:buFont typeface="Arial" panose="020B0604020202020204" pitchFamily="34" charset="0"/>
              <a:buChar char="•"/>
            </a:pPr>
            <a:endParaRPr lang="en-GB" sz="2100" dirty="0">
              <a:latin typeface="+mj-lt"/>
            </a:endParaRPr>
          </a:p>
        </p:txBody>
      </p:sp>
    </p:spTree>
    <p:extLst>
      <p:ext uri="{BB962C8B-B14F-4D97-AF65-F5344CB8AC3E}">
        <p14:creationId xmlns:p14="http://schemas.microsoft.com/office/powerpoint/2010/main" val="306929708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Creando</a:t>
            </a:r>
            <a:r>
              <a:rPr lang="en-US" i="1" dirty="0" smtClean="0">
                <a:latin typeface="Exo" pitchFamily="50" charset="0"/>
              </a:rPr>
              <a:t> vistas </a:t>
            </a:r>
            <a:r>
              <a:rPr lang="en-US" i="1" dirty="0" err="1" smtClean="0">
                <a:latin typeface="Exo" pitchFamily="50" charset="0"/>
              </a:rPr>
              <a:t>por</a:t>
            </a:r>
            <a:r>
              <a:rPr lang="en-US" i="1" dirty="0" smtClean="0">
                <a:latin typeface="Exo" pitchFamily="50" charset="0"/>
              </a:rPr>
              <a:t> </a:t>
            </a:r>
            <a:r>
              <a:rPr lang="en-US" i="1" dirty="0" err="1" smtClean="0">
                <a:latin typeface="Exo" pitchFamily="50" charset="0"/>
              </a:rPr>
              <a:t>familias</a:t>
            </a:r>
            <a:r>
              <a:rPr lang="en-US" i="1" dirty="0" smtClean="0">
                <a:latin typeface="Exo" pitchFamily="50" charset="0"/>
              </a:rPr>
              <a:t> de </a:t>
            </a:r>
            <a:r>
              <a:rPr lang="en-US" i="1" dirty="0" err="1" smtClean="0">
                <a:latin typeface="Exo" pitchFamily="50" charset="0"/>
              </a:rPr>
              <a:t>dispositivo</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8939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7617593" y="3439367"/>
            <a:ext cx="1195155" cy="321927"/>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51005" fontAlgn="base">
              <a:lnSpc>
                <a:spcPct val="90000"/>
              </a:lnSpc>
              <a:spcBef>
                <a:spcPct val="0"/>
              </a:spcBef>
              <a:spcAft>
                <a:spcPct val="0"/>
              </a:spcAft>
            </a:pPr>
            <a:r>
              <a:rPr lang="en-US" sz="1100" dirty="0">
                <a:solidFill>
                  <a:schemeClr val="tx1"/>
                </a:solidFill>
                <a:ea typeface="Segoe UI" pitchFamily="34" charset="0"/>
                <a:cs typeface="Segoe UI" pitchFamily="34" charset="0"/>
              </a:rPr>
              <a:t>Mayor </a:t>
            </a:r>
            <a:r>
              <a:rPr lang="en-US" sz="1100" dirty="0" err="1">
                <a:solidFill>
                  <a:schemeClr val="tx1"/>
                </a:solidFill>
                <a:ea typeface="Segoe UI" pitchFamily="34" charset="0"/>
                <a:cs typeface="Segoe UI" pitchFamily="34" charset="0"/>
              </a:rPr>
              <a:t>facilidad</a:t>
            </a:r>
            <a:r>
              <a:rPr lang="en-US" sz="1100" dirty="0">
                <a:solidFill>
                  <a:schemeClr val="tx1"/>
                </a:solidFill>
                <a:ea typeface="Segoe UI" pitchFamily="34" charset="0"/>
                <a:cs typeface="Segoe UI" pitchFamily="34" charset="0"/>
              </a:rPr>
              <a:t> para </a:t>
            </a:r>
            <a:r>
              <a:rPr lang="en-US" sz="1100" dirty="0" err="1">
                <a:solidFill>
                  <a:schemeClr val="tx1"/>
                </a:solidFill>
                <a:ea typeface="Segoe UI" pitchFamily="34" charset="0"/>
                <a:cs typeface="Segoe UI" pitchFamily="34" charset="0"/>
              </a:rPr>
              <a:t>estar</a:t>
            </a:r>
            <a:r>
              <a:rPr lang="en-US" sz="1100" dirty="0">
                <a:solidFill>
                  <a:schemeClr val="tx1"/>
                </a:solidFill>
                <a:ea typeface="Segoe UI" pitchFamily="34" charset="0"/>
                <a:cs typeface="Segoe UI" pitchFamily="34" charset="0"/>
              </a:rPr>
              <a:t> al día</a:t>
            </a:r>
          </a:p>
        </p:txBody>
      </p:sp>
      <p:sp>
        <p:nvSpPr>
          <p:cNvPr id="47" name="Line Callout 1 (Accent Bar) 46"/>
          <p:cNvSpPr/>
          <p:nvPr/>
        </p:nvSpPr>
        <p:spPr bwMode="auto">
          <a:xfrm>
            <a:off x="7749528" y="1407275"/>
            <a:ext cx="1213556" cy="348237"/>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1005" fontAlgn="base">
              <a:lnSpc>
                <a:spcPct val="90000"/>
              </a:lnSpc>
              <a:spcBef>
                <a:spcPct val="0"/>
              </a:spcBef>
              <a:spcAft>
                <a:spcPts val="300"/>
              </a:spcAft>
            </a:pPr>
            <a:r>
              <a:rPr lang="en-US" sz="1100" dirty="0" err="1">
                <a:solidFill>
                  <a:schemeClr val="tx1"/>
                </a:solidFill>
                <a:ea typeface="Segoe UI" pitchFamily="34" charset="0"/>
                <a:cs typeface="Segoe UI" pitchFamily="34" charset="0"/>
              </a:rPr>
              <a:t>Plataforma</a:t>
            </a:r>
            <a:r>
              <a:rPr lang="en-US" sz="1100" dirty="0">
                <a:solidFill>
                  <a:schemeClr val="tx1"/>
                </a:solidFill>
                <a:ea typeface="Segoe UI" pitchFamily="34" charset="0"/>
                <a:cs typeface="Segoe UI" pitchFamily="34" charset="0"/>
              </a:rPr>
              <a:t> de Apps y Core </a:t>
            </a:r>
            <a:r>
              <a:rPr lang="en-US" sz="1100" dirty="0" err="1">
                <a:solidFill>
                  <a:schemeClr val="tx1"/>
                </a:solidFill>
                <a:ea typeface="Segoe UI" pitchFamily="34" charset="0"/>
                <a:cs typeface="Segoe UI" pitchFamily="34" charset="0"/>
              </a:rPr>
              <a:t>unificado</a:t>
            </a:r>
            <a:endParaRPr lang="en-US" sz="1100" dirty="0">
              <a:solidFill>
                <a:schemeClr val="tx1"/>
              </a:soli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EL VIAJE DE LA </a:t>
            </a:r>
            <a:r>
              <a:rPr lang="en-US" dirty="0" smtClean="0">
                <a:solidFill>
                  <a:schemeClr val="accent2"/>
                </a:solidFill>
              </a:rPr>
              <a:t>CONVERGENCIA</a:t>
            </a:r>
            <a:endParaRPr lang="en-US" dirty="0">
              <a:solidFill>
                <a:schemeClr val="accent2"/>
              </a:solidFill>
            </a:endParaRPr>
          </a:p>
        </p:txBody>
      </p:sp>
      <p:sp>
        <p:nvSpPr>
          <p:cNvPr id="3" name="Rectangle 2"/>
          <p:cNvSpPr/>
          <p:nvPr/>
        </p:nvSpPr>
        <p:spPr bwMode="auto">
          <a:xfrm>
            <a:off x="7010548" y="2561687"/>
            <a:ext cx="2133453" cy="137080"/>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0275" y="2547176"/>
            <a:ext cx="2011695" cy="157720"/>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783611" y="2547177"/>
            <a:ext cx="3723569" cy="15446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8" y="1154369"/>
            <a:ext cx="923769" cy="219382"/>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4667" y="3943504"/>
            <a:ext cx="964580" cy="224121"/>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419782" y="2547177"/>
            <a:ext cx="1782923" cy="14451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923926" y="1262993"/>
            <a:ext cx="920876" cy="555021"/>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004523" y="3075252"/>
            <a:ext cx="419305" cy="31064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856515" y="1820630"/>
            <a:ext cx="4194863" cy="12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827979" y="3389642"/>
            <a:ext cx="3157298" cy="850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61497" y="4084464"/>
            <a:ext cx="2501214"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Phone 7.5</a:t>
            </a:r>
            <a:endParaRPr lang="en-US"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1702205" y="3461073"/>
            <a:ext cx="2521698"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Phone 8</a:t>
            </a:r>
            <a:endParaRPr lang="en-US" dirty="0">
              <a:gradFill>
                <a:gsLst>
                  <a:gs pos="2917">
                    <a:srgbClr val="000000"/>
                  </a:gs>
                  <a:gs pos="30000">
                    <a:srgbClr val="000000"/>
                  </a:gs>
                </a:gsLst>
                <a:lin ang="5400000" scaled="0"/>
              </a:gradFill>
            </a:endParaRPr>
          </a:p>
        </p:txBody>
      </p:sp>
      <p:sp>
        <p:nvSpPr>
          <p:cNvPr id="15" name="TextBox 14"/>
          <p:cNvSpPr txBox="1"/>
          <p:nvPr/>
        </p:nvSpPr>
        <p:spPr>
          <a:xfrm>
            <a:off x="5265180" y="3135782"/>
            <a:ext cx="1316990" cy="744547"/>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Phone 8.1</a:t>
            </a:r>
            <a:endParaRPr lang="en-US" dirty="0">
              <a:gradFill>
                <a:gsLst>
                  <a:gs pos="2917">
                    <a:srgbClr val="000000"/>
                  </a:gs>
                  <a:gs pos="30000">
                    <a:srgbClr val="000000"/>
                  </a:gs>
                </a:gsLst>
                <a:lin ang="5400000" scaled="0"/>
              </a:gradFill>
            </a:endParaRPr>
          </a:p>
        </p:txBody>
      </p:sp>
      <p:sp>
        <p:nvSpPr>
          <p:cNvPr id="16" name="TextBox 15"/>
          <p:cNvSpPr txBox="1"/>
          <p:nvPr/>
        </p:nvSpPr>
        <p:spPr>
          <a:xfrm>
            <a:off x="1917057" y="2202727"/>
            <a:ext cx="1425304"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8</a:t>
            </a:r>
            <a:endParaRPr lang="en-US" dirty="0">
              <a:gradFill>
                <a:gsLst>
                  <a:gs pos="2917">
                    <a:srgbClr val="000000"/>
                  </a:gs>
                  <a:gs pos="30000">
                    <a:srgbClr val="000000"/>
                  </a:gs>
                </a:gsLst>
                <a:lin ang="5400000" scaled="0"/>
              </a:gradFill>
            </a:endParaRPr>
          </a:p>
        </p:txBody>
      </p:sp>
      <p:sp>
        <p:nvSpPr>
          <p:cNvPr id="17" name="TextBox 16"/>
          <p:cNvSpPr txBox="1"/>
          <p:nvPr/>
        </p:nvSpPr>
        <p:spPr>
          <a:xfrm>
            <a:off x="1675923" y="1336347"/>
            <a:ext cx="1316990"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Xbox One</a:t>
            </a:r>
            <a:endParaRPr lang="en-US" dirty="0">
              <a:gradFill>
                <a:gsLst>
                  <a:gs pos="2917">
                    <a:srgbClr val="000000"/>
                  </a:gs>
                  <a:gs pos="30000">
                    <a:srgbClr val="000000"/>
                  </a:gs>
                </a:gsLst>
                <a:lin ang="5400000" scaled="0"/>
              </a:gradFill>
            </a:endParaRPr>
          </a:p>
        </p:txBody>
      </p:sp>
      <p:sp>
        <p:nvSpPr>
          <p:cNvPr id="18" name="TextBox 17"/>
          <p:cNvSpPr txBox="1"/>
          <p:nvPr/>
        </p:nvSpPr>
        <p:spPr>
          <a:xfrm>
            <a:off x="5840764" y="4093775"/>
            <a:ext cx="2529416"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on Devices</a:t>
            </a:r>
            <a:endParaRPr lang="en-US" dirty="0">
              <a:gradFill>
                <a:gsLst>
                  <a:gs pos="2917">
                    <a:srgbClr val="000000"/>
                  </a:gs>
                  <a:gs pos="30000">
                    <a:srgbClr val="000000"/>
                  </a:gs>
                </a:gsLst>
                <a:lin ang="5400000" scaled="0"/>
              </a:gradFill>
            </a:endParaRPr>
          </a:p>
        </p:txBody>
      </p:sp>
      <p:sp>
        <p:nvSpPr>
          <p:cNvPr id="19" name="TextBox 18"/>
          <p:cNvSpPr txBox="1"/>
          <p:nvPr/>
        </p:nvSpPr>
        <p:spPr>
          <a:xfrm>
            <a:off x="817144" y="818676"/>
            <a:ext cx="1316990"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Xbox 360</a:t>
            </a:r>
            <a:endParaRPr lang="en-US" dirty="0">
              <a:gradFill>
                <a:gsLst>
                  <a:gs pos="2917">
                    <a:srgbClr val="000000"/>
                  </a:gs>
                  <a:gs pos="30000">
                    <a:srgbClr val="000000"/>
                  </a:gs>
                </a:gsLst>
                <a:lin ang="5400000" scaled="0"/>
              </a:gradFill>
              <a:latin typeface="Segoe UI Light"/>
            </a:endParaRPr>
          </a:p>
        </p:txBody>
      </p:sp>
      <p:sp>
        <p:nvSpPr>
          <p:cNvPr id="20" name="Oval 19"/>
          <p:cNvSpPr/>
          <p:nvPr/>
        </p:nvSpPr>
        <p:spPr>
          <a:xfrm>
            <a:off x="817144" y="1161013"/>
            <a:ext cx="228637" cy="22863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cxnSp>
        <p:nvCxnSpPr>
          <p:cNvPr id="21" name="Straight Connector 20"/>
          <p:cNvCxnSpPr>
            <a:endCxn id="22" idx="1"/>
          </p:cNvCxnSpPr>
          <p:nvPr/>
        </p:nvCxnSpPr>
        <p:spPr>
          <a:xfrm>
            <a:off x="6051379" y="1820629"/>
            <a:ext cx="959169" cy="665444"/>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7010548" y="2414852"/>
            <a:ext cx="2133453" cy="142443"/>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7010547" y="2703158"/>
            <a:ext cx="2133454" cy="144006"/>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7206232" y="2848054"/>
            <a:ext cx="1937769" cy="14400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6369651" y="2775162"/>
            <a:ext cx="640894" cy="297010"/>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419782" y="3072170"/>
            <a:ext cx="949870" cy="256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964737" y="3405801"/>
            <a:ext cx="863242" cy="639546"/>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817144" y="3943504"/>
            <a:ext cx="228637" cy="22863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29" name="Rounded Rectangle 28"/>
          <p:cNvSpPr/>
          <p:nvPr/>
        </p:nvSpPr>
        <p:spPr bwMode="auto">
          <a:xfrm>
            <a:off x="1762489" y="1677546"/>
            <a:ext cx="263120" cy="1874122"/>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1796100" y="1726710"/>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31" name="Oval 30"/>
          <p:cNvSpPr/>
          <p:nvPr/>
        </p:nvSpPr>
        <p:spPr>
          <a:xfrm>
            <a:off x="1796100" y="2535020"/>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32" name="Oval 31"/>
          <p:cNvSpPr/>
          <p:nvPr/>
        </p:nvSpPr>
        <p:spPr>
          <a:xfrm>
            <a:off x="1795521" y="3295947"/>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33" name="Rounded Rectangle 32"/>
          <p:cNvSpPr/>
          <p:nvPr/>
        </p:nvSpPr>
        <p:spPr bwMode="auto">
          <a:xfrm>
            <a:off x="5311513" y="2500888"/>
            <a:ext cx="263120" cy="718211"/>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5345123" y="2535020"/>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35" name="Oval 34"/>
          <p:cNvSpPr/>
          <p:nvPr/>
        </p:nvSpPr>
        <p:spPr>
          <a:xfrm>
            <a:off x="5344543" y="2985985"/>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36" name="TextBox 35"/>
          <p:cNvSpPr txBox="1"/>
          <p:nvPr/>
        </p:nvSpPr>
        <p:spPr>
          <a:xfrm>
            <a:off x="4926109" y="2089214"/>
            <a:ext cx="1636425"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8.1</a:t>
            </a:r>
            <a:endParaRPr lang="en-US" dirty="0">
              <a:gradFill>
                <a:gsLst>
                  <a:gs pos="2917">
                    <a:srgbClr val="000000"/>
                  </a:gs>
                  <a:gs pos="30000">
                    <a:srgbClr val="000000"/>
                  </a:gs>
                </a:gsLst>
                <a:lin ang="5400000" scaled="0"/>
              </a:gradFill>
            </a:endParaRPr>
          </a:p>
        </p:txBody>
      </p:sp>
      <p:cxnSp>
        <p:nvCxnSpPr>
          <p:cNvPr id="37" name="Straight Connector 36"/>
          <p:cNvCxnSpPr/>
          <p:nvPr/>
        </p:nvCxnSpPr>
        <p:spPr>
          <a:xfrm flipV="1">
            <a:off x="5734749" y="2912089"/>
            <a:ext cx="1641408" cy="1374282"/>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6516834" y="2097357"/>
            <a:ext cx="1565939" cy="1355888"/>
            <a:chOff x="9983396" y="3917289"/>
            <a:chExt cx="2702585" cy="2340067"/>
          </a:xfrm>
        </p:grpSpPr>
        <p:grpSp>
          <p:nvGrpSpPr>
            <p:cNvPr id="39" name="Group 31"/>
            <p:cNvGrpSpPr/>
            <p:nvPr/>
          </p:nvGrpSpPr>
          <p:grpSpPr>
            <a:xfrm>
              <a:off x="9983396" y="3917289"/>
              <a:ext cx="2702585" cy="2340067"/>
              <a:chOff x="7084195"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FFFFFF"/>
                  </a:solidFill>
                </a:endParaRPr>
              </a:p>
            </p:txBody>
          </p:sp>
          <p:sp>
            <p:nvSpPr>
              <p:cNvPr id="42" name="TextBox 35"/>
              <p:cNvSpPr txBox="1"/>
              <p:nvPr/>
            </p:nvSpPr>
            <p:spPr>
              <a:xfrm>
                <a:off x="7084195" y="2488390"/>
                <a:ext cx="2026939" cy="242018"/>
              </a:xfrm>
              <a:prstGeom prst="rect">
                <a:avLst/>
              </a:prstGeom>
              <a:noFill/>
            </p:spPr>
            <p:txBody>
              <a:bodyPr wrap="square" lIns="0" tIns="0" rIns="0" bIns="0" rtlCol="0">
                <a:spAutoFit/>
              </a:bodyPr>
              <a:lstStyle/>
              <a:p>
                <a:pPr algn="ctr">
                  <a:lnSpc>
                    <a:spcPct val="90000"/>
                  </a:lnSpc>
                </a:pPr>
                <a:r>
                  <a:rPr lang="en-US" sz="1350"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5644452" y="4167625"/>
            <a:ext cx="228637" cy="22863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44" name="Line Callout 1 (Accent Bar) 43"/>
          <p:cNvSpPr/>
          <p:nvPr/>
        </p:nvSpPr>
        <p:spPr bwMode="auto">
          <a:xfrm>
            <a:off x="360104" y="1824658"/>
            <a:ext cx="1053701" cy="419528"/>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51005" fontAlgn="base">
              <a:lnSpc>
                <a:spcPct val="90000"/>
              </a:lnSpc>
              <a:spcBef>
                <a:spcPct val="0"/>
              </a:spcBef>
              <a:spcAft>
                <a:spcPct val="0"/>
              </a:spcAft>
            </a:pPr>
            <a:r>
              <a:rPr lang="en-US" sz="1100" dirty="0" err="1">
                <a:solidFill>
                  <a:schemeClr val="tx1"/>
                </a:solidFill>
                <a:ea typeface="Segoe UI" pitchFamily="34" charset="0"/>
                <a:cs typeface="Segoe UI" pitchFamily="34" charset="0"/>
              </a:rPr>
              <a:t>Convergencia</a:t>
            </a:r>
            <a:r>
              <a:rPr lang="en-US" sz="1100" dirty="0">
                <a:solidFill>
                  <a:schemeClr val="tx1"/>
                </a:solidFill>
                <a:ea typeface="Segoe UI" pitchFamily="34" charset="0"/>
                <a:cs typeface="Segoe UI" pitchFamily="34" charset="0"/>
              </a:rPr>
              <a:t> a </a:t>
            </a:r>
            <a:r>
              <a:rPr lang="en-US" sz="1100" dirty="0" err="1">
                <a:solidFill>
                  <a:schemeClr val="tx1"/>
                </a:solidFill>
                <a:ea typeface="Segoe UI" pitchFamily="34" charset="0"/>
                <a:cs typeface="Segoe UI" pitchFamily="34" charset="0"/>
              </a:rPr>
              <a:t>nivel</a:t>
            </a:r>
            <a:r>
              <a:rPr lang="en-US" sz="1100" dirty="0">
                <a:solidFill>
                  <a:schemeClr val="tx1"/>
                </a:solidFill>
                <a:ea typeface="Segoe UI" pitchFamily="34" charset="0"/>
                <a:cs typeface="Segoe UI" pitchFamily="34" charset="0"/>
              </a:rPr>
              <a:t> de kernel</a:t>
            </a:r>
          </a:p>
        </p:txBody>
      </p:sp>
      <p:sp>
        <p:nvSpPr>
          <p:cNvPr id="45" name="Line Callout 1 (Accent Bar) 44"/>
          <p:cNvSpPr/>
          <p:nvPr/>
        </p:nvSpPr>
        <p:spPr bwMode="auto">
          <a:xfrm>
            <a:off x="3872408" y="2832452"/>
            <a:ext cx="1053701" cy="321927"/>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51005" fontAlgn="base">
              <a:lnSpc>
                <a:spcPct val="90000"/>
              </a:lnSpc>
              <a:spcBef>
                <a:spcPct val="0"/>
              </a:spcBef>
              <a:spcAft>
                <a:spcPct val="0"/>
              </a:spcAft>
            </a:pPr>
            <a:r>
              <a:rPr lang="en-US" sz="1100" dirty="0" err="1">
                <a:solidFill>
                  <a:schemeClr val="tx1"/>
                </a:solidFill>
                <a:ea typeface="Segoe UI" pitchFamily="34" charset="0"/>
                <a:cs typeface="Segoe UI" pitchFamily="34" charset="0"/>
              </a:rPr>
              <a:t>Convergencia</a:t>
            </a:r>
            <a:r>
              <a:rPr lang="en-US" sz="1100" dirty="0">
                <a:solidFill>
                  <a:schemeClr val="tx1"/>
                </a:solidFill>
                <a:ea typeface="Segoe UI" pitchFamily="34" charset="0"/>
                <a:cs typeface="Segoe UI" pitchFamily="34" charset="0"/>
              </a:rPr>
              <a:t> </a:t>
            </a:r>
            <a:r>
              <a:rPr lang="en-US" sz="1100" dirty="0" err="1">
                <a:solidFill>
                  <a:schemeClr val="tx1"/>
                </a:solidFill>
                <a:ea typeface="Segoe UI" pitchFamily="34" charset="0"/>
                <a:cs typeface="Segoe UI" pitchFamily="34" charset="0"/>
              </a:rPr>
              <a:t>en</a:t>
            </a:r>
            <a:r>
              <a:rPr lang="en-US" sz="1100" dirty="0">
                <a:solidFill>
                  <a:schemeClr val="tx1"/>
                </a:solidFill>
                <a:ea typeface="Segoe UI" pitchFamily="34" charset="0"/>
                <a:cs typeface="Segoe UI" pitchFamily="34" charset="0"/>
              </a:rPr>
              <a:t> el </a:t>
            </a:r>
            <a:r>
              <a:rPr lang="en-US" sz="1100" dirty="0" err="1">
                <a:solidFill>
                  <a:schemeClr val="tx1"/>
                </a:solidFill>
                <a:ea typeface="Segoe UI" pitchFamily="34" charset="0"/>
                <a:cs typeface="Segoe UI" pitchFamily="34" charset="0"/>
              </a:rPr>
              <a:t>modelo</a:t>
            </a:r>
            <a:r>
              <a:rPr lang="en-US" sz="1100" dirty="0">
                <a:solidFill>
                  <a:schemeClr val="tx1"/>
                </a:solidFill>
                <a:ea typeface="Segoe UI" pitchFamily="34" charset="0"/>
                <a:cs typeface="Segoe UI" pitchFamily="34" charset="0"/>
              </a:rPr>
              <a:t> de App</a:t>
            </a:r>
          </a:p>
        </p:txBody>
      </p:sp>
    </p:spTree>
    <p:extLst>
      <p:ext uri="{BB962C8B-B14F-4D97-AF65-F5344CB8AC3E}">
        <p14:creationId xmlns:p14="http://schemas.microsoft.com/office/powerpoint/2010/main" val="191593832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Nuevos</a:t>
            </a:r>
            <a:r>
              <a:rPr lang="en-US" dirty="0" smtClean="0"/>
              <a:t> </a:t>
            </a:r>
            <a:r>
              <a:rPr lang="en-US" dirty="0" err="1" smtClean="0"/>
              <a:t>controles</a:t>
            </a:r>
            <a:r>
              <a:rPr lang="en-US" dirty="0" smtClean="0"/>
              <a:t> XAML</a:t>
            </a:r>
            <a:endParaRPr lang="en-US" dirty="0"/>
          </a:p>
        </p:txBody>
      </p:sp>
    </p:spTree>
    <p:extLst>
      <p:ext uri="{BB962C8B-B14F-4D97-AF65-F5344CB8AC3E}">
        <p14:creationId xmlns:p14="http://schemas.microsoft.com/office/powerpoint/2010/main" val="216124961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347730" y="2472744"/>
            <a:ext cx="8392649" cy="1667147"/>
            <a:chOff x="463639" y="3296992"/>
            <a:chExt cx="11190199" cy="2222862"/>
          </a:xfrm>
        </p:grpSpPr>
        <p:sp>
          <p:nvSpPr>
            <p:cNvPr id="8" name="Rectangle 7"/>
            <p:cNvSpPr/>
            <p:nvPr/>
          </p:nvSpPr>
          <p:spPr>
            <a:xfrm>
              <a:off x="10348913" y="3296992"/>
              <a:ext cx="1304925" cy="516726"/>
            </a:xfrm>
            <a:prstGeom prst="rect">
              <a:avLst/>
            </a:prstGeom>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7" name="Rectangle 16"/>
            <p:cNvSpPr/>
            <p:nvPr/>
          </p:nvSpPr>
          <p:spPr>
            <a:xfrm>
              <a:off x="463639" y="3746500"/>
              <a:ext cx="11190199" cy="1773354"/>
            </a:xfrm>
            <a:prstGeom prst="rect">
              <a:avLst/>
            </a:prstGeom>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r>
                <a:rPr lang="en-GB" sz="2400" b="1" dirty="0">
                  <a:latin typeface="+mj-lt"/>
                </a:rPr>
                <a:t>Relative Panel </a:t>
              </a:r>
              <a:r>
                <a:rPr lang="en-GB" sz="2400" b="1" dirty="0" err="1">
                  <a:latin typeface="+mj-lt"/>
                </a:rPr>
                <a:t>es</a:t>
              </a:r>
              <a:r>
                <a:rPr lang="en-GB" sz="2400" b="1" dirty="0">
                  <a:latin typeface="+mj-lt"/>
                </a:rPr>
                <a:t> un control de Layout XAML. </a:t>
              </a:r>
              <a:r>
                <a:rPr lang="en-GB" sz="2400" b="1" dirty="0" err="1">
                  <a:latin typeface="+mj-lt"/>
                </a:rPr>
                <a:t>Posiciona</a:t>
              </a:r>
              <a:r>
                <a:rPr lang="en-GB" sz="2400" b="1" dirty="0">
                  <a:latin typeface="+mj-lt"/>
                </a:rPr>
                <a:t> los </a:t>
              </a:r>
              <a:r>
                <a:rPr lang="en-GB" sz="2400" b="1" dirty="0" err="1">
                  <a:latin typeface="+mj-lt"/>
                </a:rPr>
                <a:t>elementos</a:t>
              </a:r>
              <a:r>
                <a:rPr lang="en-GB" sz="2400" b="1" dirty="0">
                  <a:latin typeface="+mj-lt"/>
                </a:rPr>
                <a:t> </a:t>
              </a:r>
              <a:r>
                <a:rPr lang="en-GB" sz="2400" b="1" dirty="0" err="1">
                  <a:latin typeface="+mj-lt"/>
                </a:rPr>
                <a:t>estableciendo</a:t>
              </a:r>
              <a:r>
                <a:rPr lang="en-GB" sz="2400" b="1" dirty="0">
                  <a:latin typeface="+mj-lt"/>
                </a:rPr>
                <a:t> </a:t>
              </a:r>
              <a:r>
                <a:rPr lang="en-GB" sz="2400" b="1" dirty="0" err="1">
                  <a:latin typeface="+mj-lt"/>
                </a:rPr>
                <a:t>relaciones</a:t>
              </a:r>
              <a:r>
                <a:rPr lang="en-GB" sz="2400" b="1" dirty="0">
                  <a:latin typeface="+mj-lt"/>
                </a:rPr>
                <a:t> entre </a:t>
              </a:r>
              <a:r>
                <a:rPr lang="en-GB" sz="2400" b="1" dirty="0" err="1">
                  <a:latin typeface="+mj-lt"/>
                </a:rPr>
                <a:t>ellos</a:t>
              </a:r>
              <a:r>
                <a:rPr lang="en-GB" sz="2400" b="1" dirty="0">
                  <a:latin typeface="+mj-lt"/>
                </a:rPr>
                <a:t>.</a:t>
              </a:r>
            </a:p>
          </p:txBody>
        </p:sp>
      </p:grpSp>
      <p:sp>
        <p:nvSpPr>
          <p:cNvPr id="3" name="Title 2"/>
          <p:cNvSpPr>
            <a:spLocks noGrp="1"/>
          </p:cNvSpPr>
          <p:nvPr>
            <p:ph type="title"/>
          </p:nvPr>
        </p:nvSpPr>
        <p:spPr/>
        <p:txBody>
          <a:bodyPr/>
          <a:lstStyle/>
          <a:p>
            <a:r>
              <a:rPr lang="en-US" sz="4000" dirty="0" smtClean="0"/>
              <a:t>INTRODUCCIÓN AL PANEL </a:t>
            </a:r>
            <a:r>
              <a:rPr lang="en-US" sz="4000" dirty="0" smtClean="0">
                <a:solidFill>
                  <a:schemeClr val="accent2"/>
                </a:solidFill>
              </a:rPr>
              <a:t>RELATIVE PANEL</a:t>
            </a:r>
            <a:endParaRPr lang="en-US" sz="4000" dirty="0">
              <a:solidFill>
                <a:schemeClr val="accent2"/>
              </a:solidFill>
            </a:endParaRPr>
          </a:p>
        </p:txBody>
      </p:sp>
      <p:graphicFrame>
        <p:nvGraphicFramePr>
          <p:cNvPr id="7" name="Diagram 6"/>
          <p:cNvGraphicFramePr/>
          <p:nvPr>
            <p:extLst/>
          </p:nvPr>
        </p:nvGraphicFramePr>
        <p:xfrm>
          <a:off x="363829" y="1081826"/>
          <a:ext cx="8377706" cy="1555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255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52098" y="808618"/>
            <a:ext cx="4003192" cy="36294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4" name="Title 3"/>
          <p:cNvSpPr>
            <a:spLocks noGrp="1"/>
          </p:cNvSpPr>
          <p:nvPr>
            <p:ph type="title"/>
          </p:nvPr>
        </p:nvSpPr>
        <p:spPr/>
        <p:txBody>
          <a:bodyPr/>
          <a:lstStyle/>
          <a:p>
            <a:pPr algn="l"/>
            <a:r>
              <a:rPr lang="en-US" dirty="0" smtClean="0">
                <a:solidFill>
                  <a:schemeClr val="tx1"/>
                </a:solidFill>
              </a:rPr>
              <a:t>RELATIVE </a:t>
            </a:r>
            <a:r>
              <a:rPr lang="en-US" dirty="0" smtClean="0">
                <a:solidFill>
                  <a:schemeClr val="accent2"/>
                </a:solidFill>
              </a:rPr>
              <a:t>PANEL</a:t>
            </a:r>
            <a:endParaRPr lang="en-US" dirty="0">
              <a:solidFill>
                <a:schemeClr val="accent2"/>
              </a:solidFill>
            </a:endParaRPr>
          </a:p>
        </p:txBody>
      </p:sp>
      <p:sp>
        <p:nvSpPr>
          <p:cNvPr id="5" name="Text Placeholder 4"/>
          <p:cNvSpPr>
            <a:spLocks noGrp="1"/>
          </p:cNvSpPr>
          <p:nvPr>
            <p:ph type="body" sz="quarter" idx="10"/>
          </p:nvPr>
        </p:nvSpPr>
        <p:spPr/>
        <p:txBody>
          <a:bodyPr/>
          <a:lstStyle/>
          <a:p>
            <a:r>
              <a:rPr lang="en-US" dirty="0" err="1" smtClean="0"/>
              <a:t>Adaptativo</a:t>
            </a:r>
            <a:endParaRPr lang="en-US" dirty="0" smtClean="0"/>
          </a:p>
          <a:p>
            <a:pPr lvl="1"/>
            <a:r>
              <a:rPr lang="en-US" dirty="0" err="1" smtClean="0"/>
              <a:t>Relativo</a:t>
            </a:r>
            <a:r>
              <a:rPr lang="en-US" dirty="0" smtClean="0"/>
              <a:t> al Panel</a:t>
            </a:r>
          </a:p>
          <a:p>
            <a:pPr lvl="1"/>
            <a:r>
              <a:rPr lang="en-US" dirty="0" err="1" smtClean="0"/>
              <a:t>Relativo</a:t>
            </a:r>
            <a:r>
              <a:rPr lang="en-US" dirty="0" smtClean="0"/>
              <a:t> a </a:t>
            </a:r>
            <a:r>
              <a:rPr lang="en-US" dirty="0" err="1" smtClean="0"/>
              <a:t>controles</a:t>
            </a:r>
            <a:r>
              <a:rPr lang="en-US" dirty="0" smtClean="0"/>
              <a:t> “</a:t>
            </a:r>
            <a:r>
              <a:rPr lang="en-US" dirty="0" err="1" smtClean="0"/>
              <a:t>hermanos</a:t>
            </a:r>
            <a:r>
              <a:rPr lang="en-US" dirty="0" smtClean="0"/>
              <a:t>”</a:t>
            </a:r>
          </a:p>
          <a:p>
            <a:r>
              <a:rPr lang="en-US" dirty="0" err="1" smtClean="0"/>
              <a:t>Simplifica</a:t>
            </a:r>
            <a:r>
              <a:rPr lang="en-US" dirty="0" smtClean="0"/>
              <a:t> </a:t>
            </a:r>
            <a:r>
              <a:rPr lang="en-US" dirty="0" err="1" smtClean="0"/>
              <a:t>nuestro</a:t>
            </a:r>
            <a:r>
              <a:rPr lang="en-US" dirty="0" smtClean="0"/>
              <a:t> XAML</a:t>
            </a:r>
          </a:p>
          <a:p>
            <a:pPr lvl="1"/>
            <a:r>
              <a:rPr lang="en-US" dirty="0" err="1" smtClean="0"/>
              <a:t>Simplifica</a:t>
            </a:r>
            <a:r>
              <a:rPr lang="en-US" dirty="0" smtClean="0"/>
              <a:t> el </a:t>
            </a:r>
            <a:r>
              <a:rPr lang="en-US" dirty="0" err="1" smtClean="0"/>
              <a:t>árbol</a:t>
            </a:r>
            <a:r>
              <a:rPr lang="en-US" dirty="0" smtClean="0"/>
              <a:t> visual</a:t>
            </a:r>
          </a:p>
          <a:p>
            <a:pPr lvl="1"/>
            <a:r>
              <a:rPr lang="en-US" dirty="0" err="1" smtClean="0"/>
              <a:t>Simplifica</a:t>
            </a:r>
            <a:r>
              <a:rPr lang="en-US" dirty="0" smtClean="0"/>
              <a:t> los </a:t>
            </a:r>
            <a:r>
              <a:rPr lang="en-US" dirty="0" err="1" smtClean="0"/>
              <a:t>estados</a:t>
            </a:r>
            <a:r>
              <a:rPr lang="en-US" dirty="0" smtClean="0"/>
              <a:t> </a:t>
            </a:r>
            <a:r>
              <a:rPr lang="en-US" dirty="0" err="1" smtClean="0"/>
              <a:t>visuales</a:t>
            </a:r>
            <a:endParaRPr lang="en-US" dirty="0"/>
          </a:p>
        </p:txBody>
      </p:sp>
      <p:pic>
        <p:nvPicPr>
          <p:cNvPr id="6" name="Picture 5"/>
          <p:cNvPicPr>
            <a:picLocks noChangeAspect="1"/>
          </p:cNvPicPr>
          <p:nvPr/>
        </p:nvPicPr>
        <p:blipFill>
          <a:blip r:embed="rId2"/>
          <a:stretch>
            <a:fillRect/>
          </a:stretch>
        </p:blipFill>
        <p:spPr>
          <a:xfrm>
            <a:off x="4847646" y="903685"/>
            <a:ext cx="4007644" cy="3357563"/>
          </a:xfrm>
          <a:prstGeom prst="rect">
            <a:avLst/>
          </a:prstGeom>
        </p:spPr>
      </p:pic>
    </p:spTree>
    <p:extLst>
      <p:ext uri="{BB962C8B-B14F-4D97-AF65-F5344CB8AC3E}">
        <p14:creationId xmlns:p14="http://schemas.microsoft.com/office/powerpoint/2010/main" val="256599113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tx1"/>
                </a:solidFill>
                <a:latin typeface="Exo"/>
              </a:rPr>
              <a:t>ALINEACIÓN CON EL </a:t>
            </a:r>
            <a:r>
              <a:rPr lang="en-US" b="1" dirty="0" smtClean="0">
                <a:solidFill>
                  <a:schemeClr val="accent2"/>
                </a:solidFill>
                <a:latin typeface="Exo"/>
              </a:rPr>
              <a:t>PANEL</a:t>
            </a:r>
            <a:endParaRPr lang="en-US" b="1" dirty="0">
              <a:solidFill>
                <a:schemeClr val="accent2"/>
              </a:solidFill>
              <a:latin typeface="Exo"/>
            </a:endParaRPr>
          </a:p>
        </p:txBody>
      </p:sp>
      <p:sp>
        <p:nvSpPr>
          <p:cNvPr id="18" name="Content Placeholder 17"/>
          <p:cNvSpPr>
            <a:spLocks noGrp="1"/>
          </p:cNvSpPr>
          <p:nvPr>
            <p:ph sz="quarter" idx="15"/>
          </p:nvPr>
        </p:nvSpPr>
        <p:spPr>
          <a:noFill/>
        </p:spPr>
        <p:txBody>
          <a:bodyPr anchor="ctr" anchorCtr="0"/>
          <a:lstStyle/>
          <a:p>
            <a:pPr>
              <a:spcBef>
                <a:spcPts val="0"/>
              </a:spcBef>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a:spcBef>
                <a:spcPts val="0"/>
              </a:spcBef>
            </a:pPr>
            <a:endParaRPr lang="en-US" sz="1350" b="0" dirty="0">
              <a:solidFill>
                <a:srgbClr val="000000"/>
              </a:solidFill>
              <a:highlight>
                <a:srgbClr val="FFFFFF"/>
              </a:highlight>
              <a:latin typeface="Consolas" panose="020B0609020204030204" pitchFamily="49" charset="0"/>
            </a:endParaRPr>
          </a:p>
          <a:p>
            <a:pPr>
              <a:spcBef>
                <a:spcPts val="0"/>
              </a:spcBef>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="RedRect"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Fill</a:t>
            </a:r>
            <a:r>
              <a:rPr lang="en-US" sz="1350" b="0" dirty="0">
                <a:solidFill>
                  <a:srgbClr val="0000FF"/>
                </a:solidFill>
                <a:highlight>
                  <a:srgbClr val="FFFFFF"/>
                </a:highlight>
                <a:latin typeface="Consolas" panose="020B0609020204030204" pitchFamily="49" charset="0"/>
              </a:rPr>
              <a:t>="Red"</a:t>
            </a:r>
            <a:endParaRPr lang="en-US" sz="1350" b="0" dirty="0">
              <a:solidFill>
                <a:srgbClr val="000000"/>
              </a:solidFill>
              <a:highlight>
                <a:srgbClr val="FFFFFF"/>
              </a:highlight>
              <a:latin typeface="Consolas" panose="020B0609020204030204" pitchFamily="49" charset="0"/>
            </a:endParaRPr>
          </a:p>
          <a:p>
            <a:pPr>
              <a:spcBef>
                <a:spcPts val="0"/>
              </a:spcBef>
            </a:pPr>
            <a:r>
              <a:rPr lang="en-US" sz="1350" b="0" dirty="0">
                <a:solidFill>
                  <a:srgbClr val="000000"/>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RelativePanel.AlignHorizontalCenterWithPanel</a:t>
            </a:r>
            <a:r>
              <a:rPr lang="en-US" sz="1350" b="0" dirty="0">
                <a:solidFill>
                  <a:srgbClr val="0000FF"/>
                </a:solidFill>
                <a:highlight>
                  <a:srgbClr val="FFFFFF"/>
                </a:highlight>
                <a:latin typeface="Consolas" panose="020B0609020204030204" pitchFamily="49" charset="0"/>
              </a:rPr>
              <a:t>="True"</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RelativePanel.AlignVerticalCenterWithPanel</a:t>
            </a:r>
            <a:r>
              <a:rPr lang="en-US" sz="1350" b="0" dirty="0">
                <a:solidFill>
                  <a:srgbClr val="0000FF"/>
                </a:solidFill>
                <a:highlight>
                  <a:srgbClr val="FFFFFF"/>
                </a:highlight>
                <a:latin typeface="Consolas" panose="020B0609020204030204" pitchFamily="49" charset="0"/>
              </a:rPr>
              <a:t>="True" /&gt;</a:t>
            </a:r>
            <a:endParaRPr lang="en-US" sz="1350" b="0" dirty="0">
              <a:solidFill>
                <a:srgbClr val="000000"/>
              </a:solidFill>
              <a:highlight>
                <a:srgbClr val="FFFFFF"/>
              </a:highlight>
              <a:latin typeface="Consolas" panose="020B0609020204030204" pitchFamily="49" charset="0"/>
            </a:endParaRPr>
          </a:p>
          <a:p>
            <a:pPr>
              <a:spcBef>
                <a:spcPts val="0"/>
              </a:spcBef>
            </a:pPr>
            <a:endParaRPr lang="en-US" sz="1350" b="0" dirty="0">
              <a:solidFill>
                <a:srgbClr val="000000"/>
              </a:solidFill>
              <a:highlight>
                <a:srgbClr val="FFFFFF"/>
              </a:highlight>
              <a:latin typeface="Consolas" panose="020B0609020204030204" pitchFamily="49" charset="0"/>
            </a:endParaRPr>
          </a:p>
          <a:p>
            <a:pPr>
              <a:spcBef>
                <a:spcPts val="0"/>
              </a:spcBef>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="BlueRect"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="200" </a:t>
            </a:r>
            <a:r>
              <a:rPr lang="en-US" sz="1350" b="0" dirty="0">
                <a:solidFill>
                  <a:srgbClr val="FF0000"/>
                </a:solidFill>
                <a:highlight>
                  <a:srgbClr val="FFFFFF"/>
                </a:highlight>
                <a:latin typeface="Consolas" panose="020B0609020204030204" pitchFamily="49" charset="0"/>
              </a:rPr>
              <a:t>Fill</a:t>
            </a:r>
            <a:r>
              <a:rPr lang="en-US" sz="1350" b="0" dirty="0">
                <a:solidFill>
                  <a:srgbClr val="0000FF"/>
                </a:solidFill>
                <a:highlight>
                  <a:srgbClr val="FFFFFF"/>
                </a:highlight>
                <a:latin typeface="Consolas" panose="020B0609020204030204" pitchFamily="49" charset="0"/>
              </a:rPr>
              <a:t>="Blue" /&gt;</a:t>
            </a:r>
            <a:endParaRPr lang="en-US" sz="1350" b="0" dirty="0">
              <a:solidFill>
                <a:srgbClr val="000000"/>
              </a:solidFill>
              <a:highlight>
                <a:srgbClr val="FFFFFF"/>
              </a:highlight>
              <a:latin typeface="Consolas" panose="020B0609020204030204" pitchFamily="49" charset="0"/>
            </a:endParaRPr>
          </a:p>
          <a:p>
            <a:pPr>
              <a:spcBef>
                <a:spcPts val="0"/>
              </a:spcBef>
            </a:pPr>
            <a:endParaRPr lang="en-US" sz="1350" b="0" dirty="0">
              <a:solidFill>
                <a:srgbClr val="000000"/>
              </a:solidFill>
              <a:highlight>
                <a:srgbClr val="FFFFFF"/>
              </a:highlight>
              <a:latin typeface="Consolas" panose="020B0609020204030204" pitchFamily="49" charset="0"/>
            </a:endParaRPr>
          </a:p>
          <a:p>
            <a:pPr>
              <a:spcBef>
                <a:spcPts val="0"/>
              </a:spcBef>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p:txBody>
      </p:sp>
      <p:sp>
        <p:nvSpPr>
          <p:cNvPr id="6" name="Rectangle 5"/>
          <p:cNvSpPr/>
          <p:nvPr/>
        </p:nvSpPr>
        <p:spPr>
          <a:xfrm>
            <a:off x="133815" y="1898496"/>
            <a:ext cx="2810107" cy="2191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0" name="Rectangle 9"/>
          <p:cNvSpPr/>
          <p:nvPr/>
        </p:nvSpPr>
        <p:spPr>
          <a:xfrm>
            <a:off x="167268" y="1923586"/>
            <a:ext cx="1522476" cy="7610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1" name="Rectangle 10"/>
          <p:cNvSpPr/>
          <p:nvPr/>
        </p:nvSpPr>
        <p:spPr>
          <a:xfrm>
            <a:off x="1204332" y="2642839"/>
            <a:ext cx="761071" cy="7610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3605235" y="2729741"/>
            <a:ext cx="5075990" cy="60133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36906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l"/>
            <a:r>
              <a:rPr lang="en-US" sz="3200" dirty="0" smtClean="0">
                <a:solidFill>
                  <a:schemeClr val="tx1"/>
                </a:solidFill>
              </a:rPr>
              <a:t>OPCIONES DE </a:t>
            </a:r>
            <a:r>
              <a:rPr lang="en-US" sz="3200" dirty="0" smtClean="0">
                <a:solidFill>
                  <a:schemeClr val="accent2"/>
                </a:solidFill>
              </a:rPr>
              <a:t>POSICIÓN</a:t>
            </a:r>
            <a:r>
              <a:rPr lang="en-US" sz="3200" dirty="0" smtClean="0">
                <a:solidFill>
                  <a:schemeClr val="tx1"/>
                </a:solidFill>
              </a:rPr>
              <a:t> CON RESPECTO AL PANEL</a:t>
            </a:r>
            <a:endParaRPr lang="en-US" sz="3200" dirty="0">
              <a:solidFill>
                <a:schemeClr val="tx1"/>
              </a:solidFill>
            </a:endParaRPr>
          </a:p>
        </p:txBody>
      </p:sp>
      <p:sp>
        <p:nvSpPr>
          <p:cNvPr id="4" name="Text Placeholder 3"/>
          <p:cNvSpPr>
            <a:spLocks noGrp="1"/>
          </p:cNvSpPr>
          <p:nvPr>
            <p:ph type="body" sz="quarter" idx="10"/>
          </p:nvPr>
        </p:nvSpPr>
        <p:spPr/>
        <p:txBody>
          <a:bodyPr/>
          <a:lstStyle/>
          <a:p>
            <a:pPr>
              <a:lnSpc>
                <a:spcPct val="150000"/>
              </a:lnSpc>
              <a:spcBef>
                <a:spcPts val="0"/>
              </a:spcBef>
            </a:pPr>
            <a:r>
              <a:rPr lang="en-US" sz="2100" b="0" dirty="0">
                <a:solidFill>
                  <a:srgbClr val="000000"/>
                </a:solidFill>
                <a:highlight>
                  <a:srgbClr val="FFFFFF"/>
                </a:highlight>
                <a:latin typeface="Consolas" panose="020B0609020204030204" pitchFamily="49" charset="0"/>
              </a:rPr>
              <a:t> </a:t>
            </a:r>
            <a:r>
              <a:rPr lang="en-US" sz="2100" b="0" dirty="0">
                <a:solidFill>
                  <a:schemeClr val="bg2"/>
                </a:solidFill>
                <a:highlight>
                  <a:srgbClr val="FFFFFF"/>
                </a:highlight>
                <a:latin typeface="Consolas" panose="020B0609020204030204" pitchFamily="49" charset="0"/>
              </a:rPr>
              <a:t>&lt;Rectangle Height="100" Width="100" Fill="Red"</a:t>
            </a:r>
          </a:p>
          <a:p>
            <a:pPr>
              <a:lnSpc>
                <a:spcPct val="150000"/>
              </a:lnSpc>
              <a:spcBef>
                <a:spcPts val="0"/>
              </a:spcBef>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AlignLeftWithPanel</a:t>
            </a:r>
            <a:r>
              <a:rPr lang="en-US" sz="2100" b="0" dirty="0">
                <a:highlight>
                  <a:srgbClr val="FFFFFF"/>
                </a:highlight>
                <a:latin typeface="Consolas" panose="020B0609020204030204" pitchFamily="49" charset="0"/>
              </a:rPr>
              <a:t>="True" </a:t>
            </a:r>
            <a:r>
              <a:rPr lang="en-US" sz="2100" b="0" dirty="0">
                <a:solidFill>
                  <a:schemeClr val="bg2"/>
                </a:solidFill>
                <a:highlight>
                  <a:srgbClr val="FFFFFF"/>
                </a:highlight>
                <a:latin typeface="Consolas" panose="020B0609020204030204" pitchFamily="49" charset="0"/>
              </a:rPr>
              <a:t>(default)</a:t>
            </a:r>
          </a:p>
          <a:p>
            <a:pPr>
              <a:lnSpc>
                <a:spcPct val="150000"/>
              </a:lnSpc>
              <a:spcBef>
                <a:spcPts val="0"/>
              </a:spcBef>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AlignRightWithPanel</a:t>
            </a:r>
            <a:r>
              <a:rPr lang="en-US" sz="2100" b="0" dirty="0">
                <a:highlight>
                  <a:srgbClr val="FFFFFF"/>
                </a:highlight>
                <a:latin typeface="Consolas" panose="020B0609020204030204" pitchFamily="49" charset="0"/>
              </a:rPr>
              <a:t>="True"</a:t>
            </a:r>
          </a:p>
          <a:p>
            <a:pPr>
              <a:lnSpc>
                <a:spcPct val="150000"/>
              </a:lnSpc>
              <a:spcBef>
                <a:spcPts val="0"/>
              </a:spcBef>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AlignTopWithPanel</a:t>
            </a:r>
            <a:r>
              <a:rPr lang="en-US" sz="2100" b="0" dirty="0">
                <a:highlight>
                  <a:srgbClr val="FFFFFF"/>
                </a:highlight>
                <a:latin typeface="Consolas" panose="020B0609020204030204" pitchFamily="49" charset="0"/>
              </a:rPr>
              <a:t>="True" </a:t>
            </a:r>
            <a:r>
              <a:rPr lang="en-US" sz="2100" b="0" dirty="0">
                <a:solidFill>
                  <a:schemeClr val="bg2"/>
                </a:solidFill>
                <a:highlight>
                  <a:srgbClr val="FFFFFF"/>
                </a:highlight>
                <a:latin typeface="Consolas" panose="020B0609020204030204" pitchFamily="49" charset="0"/>
              </a:rPr>
              <a:t>(default)</a:t>
            </a:r>
          </a:p>
          <a:p>
            <a:pPr>
              <a:lnSpc>
                <a:spcPct val="150000"/>
              </a:lnSpc>
              <a:spcBef>
                <a:spcPts val="0"/>
              </a:spcBef>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AlignBottomWithPanel</a:t>
            </a:r>
            <a:r>
              <a:rPr lang="en-US" sz="2100" b="0" dirty="0">
                <a:highlight>
                  <a:srgbClr val="FFFFFF"/>
                </a:highlight>
                <a:latin typeface="Consolas" panose="020B0609020204030204" pitchFamily="49" charset="0"/>
              </a:rPr>
              <a:t>="True"</a:t>
            </a:r>
          </a:p>
          <a:p>
            <a:pPr>
              <a:lnSpc>
                <a:spcPct val="150000"/>
              </a:lnSpc>
              <a:spcBef>
                <a:spcPts val="0"/>
              </a:spcBef>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CenterInPanelHorizontally</a:t>
            </a:r>
            <a:r>
              <a:rPr lang="en-US" sz="2100" b="0" dirty="0">
                <a:highlight>
                  <a:srgbClr val="FFFFFF"/>
                </a:highlight>
                <a:latin typeface="Consolas" panose="020B0609020204030204" pitchFamily="49" charset="0"/>
              </a:rPr>
              <a:t>="True"</a:t>
            </a:r>
          </a:p>
          <a:p>
            <a:pPr>
              <a:lnSpc>
                <a:spcPct val="150000"/>
              </a:lnSpc>
              <a:spcBef>
                <a:spcPts val="0"/>
              </a:spcBef>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CenterInPanelVertically</a:t>
            </a:r>
            <a:r>
              <a:rPr lang="en-US" sz="2100" b="0" dirty="0">
                <a:highlight>
                  <a:srgbClr val="FFFFFF"/>
                </a:highlight>
                <a:latin typeface="Consolas" panose="020B0609020204030204" pitchFamily="49" charset="0"/>
              </a:rPr>
              <a:t>="True" /&gt;</a:t>
            </a:r>
          </a:p>
          <a:p>
            <a:pPr>
              <a:lnSpc>
                <a:spcPct val="150000"/>
              </a:lnSpc>
              <a:spcBef>
                <a:spcPts val="0"/>
              </a:spcBef>
            </a:pPr>
            <a:endParaRPr lang="en-US" sz="2100" b="0" dirty="0">
              <a:solidFill>
                <a:srgbClr val="FF0000"/>
              </a:solidFill>
              <a:highlight>
                <a:srgbClr val="FFFFFF"/>
              </a:highlight>
              <a:latin typeface="Consolas" panose="020B0609020204030204" pitchFamily="49" charset="0"/>
            </a:endParaRPr>
          </a:p>
          <a:p>
            <a:pPr lvl="1">
              <a:lnSpc>
                <a:spcPct val="150000"/>
              </a:lnSpc>
            </a:pPr>
            <a:endParaRPr lang="en-US" sz="2100" dirty="0">
              <a:solidFill>
                <a:srgbClr val="FF0000"/>
              </a:solidFill>
              <a:highlight>
                <a:srgbClr val="FFFFFF"/>
              </a:highlight>
              <a:latin typeface="Consolas" panose="020B0609020204030204" pitchFamily="49" charset="0"/>
            </a:endParaRPr>
          </a:p>
          <a:p>
            <a:pPr lvl="1">
              <a:lnSpc>
                <a:spcPct val="150000"/>
              </a:lnSpc>
            </a:pPr>
            <a:endParaRPr lang="en-US" sz="2100" dirty="0">
              <a:solidFill>
                <a:srgbClr val="FF0000"/>
              </a:solidFill>
              <a:highlight>
                <a:srgbClr val="FFFFFF"/>
              </a:highlight>
              <a:latin typeface="Consolas" panose="020B0609020204030204" pitchFamily="49" charset="0"/>
            </a:endParaRPr>
          </a:p>
        </p:txBody>
      </p:sp>
      <p:grpSp>
        <p:nvGrpSpPr>
          <p:cNvPr id="8" name="Group 7"/>
          <p:cNvGrpSpPr/>
          <p:nvPr/>
        </p:nvGrpSpPr>
        <p:grpSpPr>
          <a:xfrm>
            <a:off x="2098379" y="942975"/>
            <a:ext cx="4804368" cy="3643313"/>
            <a:chOff x="2797839" y="1257300"/>
            <a:chExt cx="6405824" cy="4857750"/>
          </a:xfrm>
        </p:grpSpPr>
        <p:sp>
          <p:nvSpPr>
            <p:cNvPr id="13" name="Rectangle 12"/>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2828024"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5454381"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6" name="Rectangle 15"/>
            <p:cNvSpPr/>
            <p:nvPr/>
          </p:nvSpPr>
          <p:spPr>
            <a:xfrm>
              <a:off x="7973975"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7" name="Rectangle 16"/>
            <p:cNvSpPr/>
            <p:nvPr/>
          </p:nvSpPr>
          <p:spPr>
            <a:xfrm>
              <a:off x="2828024"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8" name="Rectangle 17"/>
            <p:cNvSpPr/>
            <p:nvPr/>
          </p:nvSpPr>
          <p:spPr>
            <a:xfrm>
              <a:off x="5454381"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Rectangle 18"/>
            <p:cNvSpPr/>
            <p:nvPr/>
          </p:nvSpPr>
          <p:spPr>
            <a:xfrm>
              <a:off x="7973975"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0" name="Rectangle 19"/>
            <p:cNvSpPr/>
            <p:nvPr/>
          </p:nvSpPr>
          <p:spPr>
            <a:xfrm>
              <a:off x="2828024"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1" name="Rectangle 20"/>
            <p:cNvSpPr/>
            <p:nvPr/>
          </p:nvSpPr>
          <p:spPr>
            <a:xfrm>
              <a:off x="5454381"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2" name="Rectangle 21"/>
            <p:cNvSpPr/>
            <p:nvPr/>
          </p:nvSpPr>
          <p:spPr>
            <a:xfrm>
              <a:off x="7973975"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grpSp>
    </p:spTree>
    <p:extLst>
      <p:ext uri="{BB962C8B-B14F-4D97-AF65-F5344CB8AC3E}">
        <p14:creationId xmlns:p14="http://schemas.microsoft.com/office/powerpoint/2010/main" val="284536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tx1"/>
                </a:solidFill>
                <a:latin typeface="Exo"/>
              </a:rPr>
              <a:t>ALINEARSE CON </a:t>
            </a:r>
            <a:r>
              <a:rPr lang="en-US" b="1" dirty="0" smtClean="0">
                <a:solidFill>
                  <a:schemeClr val="accent2"/>
                </a:solidFill>
                <a:latin typeface="Exo"/>
              </a:rPr>
              <a:t>“HERMANOS”</a:t>
            </a:r>
            <a:endParaRPr lang="en-US" b="1" dirty="0">
              <a:solidFill>
                <a:schemeClr val="accent2"/>
              </a:solidFill>
              <a:latin typeface="Exo"/>
            </a:endParaRPr>
          </a:p>
        </p:txBody>
      </p:sp>
      <p:sp>
        <p:nvSpPr>
          <p:cNvPr id="18" name="Content Placeholder 17"/>
          <p:cNvSpPr>
            <a:spLocks noGrp="1"/>
          </p:cNvSpPr>
          <p:nvPr>
            <p:ph sz="quarter" idx="15"/>
          </p:nvPr>
        </p:nvSpPr>
        <p:spPr/>
        <p:txBody>
          <a:bodyPr anchor="ctr" anchorCtr="0"/>
          <a:lstStyle/>
          <a:p>
            <a:pPr>
              <a:spcBef>
                <a:spcPts val="0"/>
              </a:spcBef>
            </a:pPr>
            <a:r>
              <a:rPr lang="en-US" sz="1350" b="0">
                <a:solidFill>
                  <a:srgbClr val="0000FF"/>
                </a:solidFill>
                <a:highlight>
                  <a:srgbClr val="FFFFFF"/>
                </a:highlight>
                <a:latin typeface="Consolas" panose="020B0609020204030204" pitchFamily="49" charset="0"/>
              </a:rPr>
              <a:t>&lt;</a:t>
            </a:r>
            <a:r>
              <a:rPr lang="en-US" sz="1350" b="0">
                <a:solidFill>
                  <a:srgbClr val="A31515"/>
                </a:solidFill>
                <a:highlight>
                  <a:srgbClr val="FFFFFF"/>
                </a:highlight>
                <a:latin typeface="Consolas" panose="020B0609020204030204" pitchFamily="49" charset="0"/>
              </a:rPr>
              <a:t>RelativePanel</a:t>
            </a:r>
            <a:r>
              <a:rPr lang="en-US" sz="1350" b="0">
                <a:solidFill>
                  <a:srgbClr val="0000FF"/>
                </a:solidFill>
                <a:highlight>
                  <a:srgbClr val="FFFFFF"/>
                </a:highlight>
                <a:latin typeface="Consolas" panose="020B0609020204030204" pitchFamily="49" charset="0"/>
              </a:rPr>
              <a:t>&gt;</a:t>
            </a:r>
            <a:endParaRPr lang="en-US" sz="1350" b="0">
              <a:solidFill>
                <a:srgbClr val="000000"/>
              </a:solidFill>
              <a:highlight>
                <a:srgbClr val="FFFFFF"/>
              </a:highlight>
              <a:latin typeface="Consolas" panose="020B0609020204030204" pitchFamily="49" charset="0"/>
            </a:endParaRPr>
          </a:p>
          <a:p>
            <a:pPr>
              <a:spcBef>
                <a:spcPts val="0"/>
              </a:spcBef>
            </a:pPr>
            <a:endParaRPr lang="en-US" sz="1350" b="0">
              <a:solidFill>
                <a:srgbClr val="000000"/>
              </a:solidFill>
              <a:highlight>
                <a:srgbClr val="FFFFFF"/>
              </a:highlight>
              <a:latin typeface="Consolas" panose="020B0609020204030204" pitchFamily="49" charset="0"/>
            </a:endParaRPr>
          </a:p>
          <a:p>
            <a:pPr>
              <a:spcBef>
                <a:spcPts val="0"/>
              </a:spcBef>
            </a:pPr>
            <a:r>
              <a:rPr lang="en-US" sz="1350" b="0">
                <a:solidFill>
                  <a:srgbClr val="000000"/>
                </a:solidFill>
                <a:highlight>
                  <a:srgbClr val="FFFFFF"/>
                </a:highlight>
                <a:latin typeface="Consolas" panose="020B0609020204030204" pitchFamily="49" charset="0"/>
              </a:rPr>
              <a:t>    </a:t>
            </a:r>
            <a:r>
              <a:rPr lang="en-US" sz="1350" b="0">
                <a:solidFill>
                  <a:srgbClr val="0000FF"/>
                </a:solidFill>
                <a:highlight>
                  <a:srgbClr val="FFFFFF"/>
                </a:highlight>
                <a:latin typeface="Consolas" panose="020B0609020204030204" pitchFamily="49" charset="0"/>
              </a:rPr>
              <a:t>&lt;</a:t>
            </a:r>
            <a:r>
              <a:rPr lang="en-US" sz="1350" b="0">
                <a:solidFill>
                  <a:srgbClr val="A31515"/>
                </a:solidFill>
                <a:highlight>
                  <a:srgbClr val="FFFFFF"/>
                </a:highlight>
                <a:latin typeface="Consolas" panose="020B0609020204030204" pitchFamily="49" charset="0"/>
              </a:rPr>
              <a:t>Rectangle</a:t>
            </a:r>
            <a:r>
              <a:rPr lang="en-US" sz="1350" b="0">
                <a:solidFill>
                  <a:srgbClr val="FF0000"/>
                </a:solidFill>
                <a:highlight>
                  <a:srgbClr val="FFFFFF"/>
                </a:highlight>
                <a:latin typeface="Consolas" panose="020B0609020204030204" pitchFamily="49" charset="0"/>
              </a:rPr>
              <a:t> x</a:t>
            </a:r>
            <a:r>
              <a:rPr lang="en-US" sz="1350" b="0">
                <a:solidFill>
                  <a:srgbClr val="0000FF"/>
                </a:solidFill>
                <a:highlight>
                  <a:srgbClr val="FFFFFF"/>
                </a:highlight>
                <a:latin typeface="Consolas" panose="020B0609020204030204" pitchFamily="49" charset="0"/>
              </a:rPr>
              <a:t>:</a:t>
            </a:r>
            <a:r>
              <a:rPr lang="en-US" sz="1350" b="0">
                <a:solidFill>
                  <a:srgbClr val="FF0000"/>
                </a:solidFill>
                <a:highlight>
                  <a:srgbClr val="FFFFFF"/>
                </a:highlight>
                <a:latin typeface="Consolas" panose="020B0609020204030204" pitchFamily="49" charset="0"/>
              </a:rPr>
              <a:t>Name</a:t>
            </a:r>
            <a:r>
              <a:rPr lang="en-US" sz="1350" b="0">
                <a:solidFill>
                  <a:srgbClr val="0000FF"/>
                </a:solidFill>
                <a:highlight>
                  <a:srgbClr val="FFFFFF"/>
                </a:highlight>
                <a:latin typeface="Consolas" panose="020B0609020204030204" pitchFamily="49" charset="0"/>
              </a:rPr>
              <a:t>="BlueRect" </a:t>
            </a:r>
            <a:br>
              <a:rPr lang="en-US" sz="1350" b="0">
                <a:solidFill>
                  <a:srgbClr val="0000FF"/>
                </a:solidFill>
                <a:highlight>
                  <a:srgbClr val="FFFFFF"/>
                </a:highlight>
                <a:latin typeface="Consolas" panose="020B0609020204030204" pitchFamily="49" charset="0"/>
              </a:rPr>
            </a:br>
            <a:r>
              <a:rPr lang="en-US" sz="1350" b="0">
                <a:solidFill>
                  <a:srgbClr val="0000FF"/>
                </a:solidFill>
                <a:highlight>
                  <a:srgbClr val="FFFFFF"/>
                </a:highlight>
                <a:latin typeface="Consolas" panose="020B0609020204030204" pitchFamily="49" charset="0"/>
              </a:rPr>
              <a:t>	</a:t>
            </a:r>
            <a:r>
              <a:rPr lang="en-US" sz="1350" b="0">
                <a:solidFill>
                  <a:srgbClr val="FF0000"/>
                </a:solidFill>
                <a:highlight>
                  <a:srgbClr val="FFFFFF"/>
                </a:highlight>
                <a:latin typeface="Consolas" panose="020B0609020204030204" pitchFamily="49" charset="0"/>
              </a:rPr>
              <a:t>Height</a:t>
            </a:r>
            <a:r>
              <a:rPr lang="en-US" sz="1350" b="0">
                <a:solidFill>
                  <a:srgbClr val="0000FF"/>
                </a:solidFill>
                <a:highlight>
                  <a:srgbClr val="FFFFFF"/>
                </a:highlight>
                <a:latin typeface="Consolas" panose="020B0609020204030204" pitchFamily="49" charset="0"/>
              </a:rPr>
              <a:t>="100"</a:t>
            </a:r>
            <a:r>
              <a:rPr lang="en-US" sz="1350" b="0">
                <a:solidFill>
                  <a:srgbClr val="FF0000"/>
                </a:solidFill>
                <a:highlight>
                  <a:srgbClr val="FFFFFF"/>
                </a:highlight>
                <a:latin typeface="Consolas" panose="020B0609020204030204" pitchFamily="49" charset="0"/>
              </a:rPr>
              <a:t> Width</a:t>
            </a:r>
            <a:r>
              <a:rPr lang="en-US" sz="1350" b="0">
                <a:solidFill>
                  <a:srgbClr val="0000FF"/>
                </a:solidFill>
                <a:highlight>
                  <a:srgbClr val="FFFFFF"/>
                </a:highlight>
                <a:latin typeface="Consolas" panose="020B0609020204030204" pitchFamily="49" charset="0"/>
              </a:rPr>
              <a:t>="100"</a:t>
            </a:r>
            <a:r>
              <a:rPr lang="en-US" sz="1350" b="0">
                <a:solidFill>
                  <a:srgbClr val="FF0000"/>
                </a:solidFill>
                <a:highlight>
                  <a:srgbClr val="FFFFFF"/>
                </a:highlight>
                <a:latin typeface="Consolas" panose="020B0609020204030204" pitchFamily="49" charset="0"/>
              </a:rPr>
              <a:t> Fill</a:t>
            </a:r>
            <a:r>
              <a:rPr lang="en-US" sz="1350" b="0">
                <a:solidFill>
                  <a:srgbClr val="0000FF"/>
                </a:solidFill>
                <a:highlight>
                  <a:srgbClr val="FFFFFF"/>
                </a:highlight>
                <a:latin typeface="Consolas" panose="020B0609020204030204" pitchFamily="49" charset="0"/>
              </a:rPr>
              <a:t>="Blue"</a:t>
            </a:r>
            <a:r>
              <a:rPr lang="en-US" sz="1350" b="0">
                <a:solidFill>
                  <a:srgbClr val="000000"/>
                </a:solidFill>
                <a:highlight>
                  <a:srgbClr val="FFFFFF"/>
                </a:highlight>
                <a:latin typeface="Consolas" panose="020B0609020204030204" pitchFamily="49" charset="0"/>
              </a:rPr>
              <a:t> </a:t>
            </a:r>
            <a:r>
              <a:rPr lang="en-US" sz="1350" b="0">
                <a:solidFill>
                  <a:srgbClr val="0000FF"/>
                </a:solidFill>
                <a:highlight>
                  <a:srgbClr val="FFFFFF"/>
                </a:highlight>
                <a:latin typeface="Consolas" panose="020B0609020204030204" pitchFamily="49" charset="0"/>
              </a:rPr>
              <a:t>/&gt;</a:t>
            </a:r>
            <a:endParaRPr lang="en-US" sz="1350" b="0">
              <a:solidFill>
                <a:srgbClr val="000000"/>
              </a:solidFill>
              <a:highlight>
                <a:srgbClr val="FFFFFF"/>
              </a:highlight>
              <a:latin typeface="Consolas" panose="020B0609020204030204" pitchFamily="49" charset="0"/>
            </a:endParaRPr>
          </a:p>
          <a:p>
            <a:pPr>
              <a:spcBef>
                <a:spcPts val="0"/>
              </a:spcBef>
            </a:pPr>
            <a:endParaRPr lang="en-US" sz="1350" b="0">
              <a:solidFill>
                <a:srgbClr val="000000"/>
              </a:solidFill>
              <a:highlight>
                <a:srgbClr val="FFFFFF"/>
              </a:highlight>
              <a:latin typeface="Consolas" panose="020B0609020204030204" pitchFamily="49" charset="0"/>
            </a:endParaRPr>
          </a:p>
          <a:p>
            <a:pPr>
              <a:spcBef>
                <a:spcPts val="0"/>
              </a:spcBef>
            </a:pPr>
            <a:r>
              <a:rPr lang="en-US" sz="1350" b="0">
                <a:solidFill>
                  <a:srgbClr val="000000"/>
                </a:solidFill>
                <a:highlight>
                  <a:srgbClr val="FFFFFF"/>
                </a:highlight>
                <a:latin typeface="Consolas" panose="020B0609020204030204" pitchFamily="49" charset="0"/>
              </a:rPr>
              <a:t>    </a:t>
            </a:r>
            <a:r>
              <a:rPr lang="en-US" sz="1350" b="0">
                <a:solidFill>
                  <a:srgbClr val="0000FF"/>
                </a:solidFill>
                <a:highlight>
                  <a:srgbClr val="FFFFFF"/>
                </a:highlight>
                <a:latin typeface="Consolas" panose="020B0609020204030204" pitchFamily="49" charset="0"/>
              </a:rPr>
              <a:t>&lt;</a:t>
            </a:r>
            <a:r>
              <a:rPr lang="en-US" sz="1350" b="0">
                <a:solidFill>
                  <a:srgbClr val="A31515"/>
                </a:solidFill>
                <a:highlight>
                  <a:srgbClr val="FFFFFF"/>
                </a:highlight>
                <a:latin typeface="Consolas" panose="020B0609020204030204" pitchFamily="49" charset="0"/>
              </a:rPr>
              <a:t>Rectangle</a:t>
            </a:r>
            <a:r>
              <a:rPr lang="en-US" sz="1350" b="0">
                <a:solidFill>
                  <a:srgbClr val="FF0000"/>
                </a:solidFill>
                <a:highlight>
                  <a:srgbClr val="FFFFFF"/>
                </a:highlight>
                <a:latin typeface="Consolas" panose="020B0609020204030204" pitchFamily="49" charset="0"/>
              </a:rPr>
              <a:t> x</a:t>
            </a:r>
            <a:r>
              <a:rPr lang="en-US" sz="1350" b="0">
                <a:solidFill>
                  <a:srgbClr val="0000FF"/>
                </a:solidFill>
                <a:highlight>
                  <a:srgbClr val="FFFFFF"/>
                </a:highlight>
                <a:latin typeface="Consolas" panose="020B0609020204030204" pitchFamily="49" charset="0"/>
              </a:rPr>
              <a:t>:</a:t>
            </a:r>
            <a:r>
              <a:rPr lang="en-US" sz="1350" b="0">
                <a:solidFill>
                  <a:srgbClr val="FF0000"/>
                </a:solidFill>
                <a:highlight>
                  <a:srgbClr val="FFFFFF"/>
                </a:highlight>
                <a:latin typeface="Consolas" panose="020B0609020204030204" pitchFamily="49" charset="0"/>
              </a:rPr>
              <a:t>Name</a:t>
            </a:r>
            <a:r>
              <a:rPr lang="en-US" sz="1350" b="0">
                <a:solidFill>
                  <a:srgbClr val="0000FF"/>
                </a:solidFill>
                <a:highlight>
                  <a:srgbClr val="FFFFFF"/>
                </a:highlight>
                <a:latin typeface="Consolas" panose="020B0609020204030204" pitchFamily="49" charset="0"/>
              </a:rPr>
              <a:t>="RedRect" </a:t>
            </a:r>
            <a:br>
              <a:rPr lang="en-US" sz="1350" b="0">
                <a:solidFill>
                  <a:srgbClr val="0000FF"/>
                </a:solidFill>
                <a:highlight>
                  <a:srgbClr val="FFFFFF"/>
                </a:highlight>
                <a:latin typeface="Consolas" panose="020B0609020204030204" pitchFamily="49" charset="0"/>
              </a:rPr>
            </a:br>
            <a:r>
              <a:rPr lang="en-US" sz="1350" b="0">
                <a:solidFill>
                  <a:srgbClr val="0000FF"/>
                </a:solidFill>
                <a:highlight>
                  <a:srgbClr val="FFFFFF"/>
                </a:highlight>
                <a:latin typeface="Consolas" panose="020B0609020204030204" pitchFamily="49" charset="0"/>
              </a:rPr>
              <a:t>	</a:t>
            </a:r>
            <a:r>
              <a:rPr lang="en-US" sz="1350" b="0">
                <a:solidFill>
                  <a:srgbClr val="FF0000"/>
                </a:solidFill>
                <a:highlight>
                  <a:srgbClr val="FFFFFF"/>
                </a:highlight>
                <a:latin typeface="Consolas" panose="020B0609020204030204" pitchFamily="49" charset="0"/>
              </a:rPr>
              <a:t>Height</a:t>
            </a:r>
            <a:r>
              <a:rPr lang="en-US" sz="1350" b="0">
                <a:solidFill>
                  <a:srgbClr val="0000FF"/>
                </a:solidFill>
                <a:highlight>
                  <a:srgbClr val="FFFFFF"/>
                </a:highlight>
                <a:latin typeface="Consolas" panose="020B0609020204030204" pitchFamily="49" charset="0"/>
              </a:rPr>
              <a:t>="100"</a:t>
            </a:r>
            <a:r>
              <a:rPr lang="en-US" sz="1350" b="0">
                <a:solidFill>
                  <a:srgbClr val="FF0000"/>
                </a:solidFill>
                <a:highlight>
                  <a:srgbClr val="FFFFFF"/>
                </a:highlight>
                <a:latin typeface="Consolas" panose="020B0609020204030204" pitchFamily="49" charset="0"/>
              </a:rPr>
              <a:t> Width</a:t>
            </a:r>
            <a:r>
              <a:rPr lang="en-US" sz="1350" b="0">
                <a:solidFill>
                  <a:srgbClr val="0000FF"/>
                </a:solidFill>
                <a:highlight>
                  <a:srgbClr val="FFFFFF"/>
                </a:highlight>
                <a:latin typeface="Consolas" panose="020B0609020204030204" pitchFamily="49" charset="0"/>
              </a:rPr>
              <a:t>="100" </a:t>
            </a:r>
            <a:r>
              <a:rPr lang="en-US" sz="1350" b="0">
                <a:solidFill>
                  <a:srgbClr val="FF0000"/>
                </a:solidFill>
                <a:highlight>
                  <a:srgbClr val="FFFFFF"/>
                </a:highlight>
                <a:latin typeface="Consolas" panose="020B0609020204030204" pitchFamily="49" charset="0"/>
              </a:rPr>
              <a:t>Fill</a:t>
            </a:r>
            <a:r>
              <a:rPr lang="en-US" sz="1350" b="0">
                <a:solidFill>
                  <a:srgbClr val="0000FF"/>
                </a:solidFill>
                <a:highlight>
                  <a:srgbClr val="FFFFFF"/>
                </a:highlight>
                <a:latin typeface="Consolas" panose="020B0609020204030204" pitchFamily="49" charset="0"/>
              </a:rPr>
              <a:t>="Red"</a:t>
            </a:r>
          </a:p>
          <a:p>
            <a:pPr>
              <a:lnSpc>
                <a:spcPct val="100000"/>
              </a:lnSpc>
            </a:pPr>
            <a:r>
              <a:rPr lang="en-US" sz="1350" b="0">
                <a:solidFill>
                  <a:srgbClr val="FF0000"/>
                </a:solidFill>
                <a:highlight>
                  <a:srgbClr val="FFFFFF"/>
                </a:highlight>
                <a:latin typeface="Consolas" panose="020B0609020204030204" pitchFamily="49" charset="0"/>
              </a:rPr>
              <a:t>	RelativePanel.RightOf</a:t>
            </a:r>
            <a:r>
              <a:rPr lang="en-US" sz="1350" b="0">
                <a:solidFill>
                  <a:srgbClr val="0000FF"/>
                </a:solidFill>
                <a:highlight>
                  <a:srgbClr val="FFFFFF"/>
                </a:highlight>
                <a:latin typeface="Consolas" panose="020B0609020204030204" pitchFamily="49" charset="0"/>
              </a:rPr>
              <a:t>="BlueRect"</a:t>
            </a:r>
            <a:br>
              <a:rPr lang="en-US" sz="1350" b="0">
                <a:solidFill>
                  <a:srgbClr val="0000FF"/>
                </a:solidFill>
                <a:highlight>
                  <a:srgbClr val="FFFFFF"/>
                </a:highlight>
                <a:latin typeface="Consolas" panose="020B0609020204030204" pitchFamily="49" charset="0"/>
              </a:rPr>
            </a:br>
            <a:r>
              <a:rPr lang="en-US" sz="1350" b="0">
                <a:solidFill>
                  <a:srgbClr val="0000FF"/>
                </a:solidFill>
                <a:highlight>
                  <a:srgbClr val="FFFFFF"/>
                </a:highlight>
                <a:latin typeface="Consolas" panose="020B0609020204030204" pitchFamily="49" charset="0"/>
              </a:rPr>
              <a:t>	</a:t>
            </a:r>
            <a:r>
              <a:rPr lang="en-US" sz="1350" b="0">
                <a:solidFill>
                  <a:srgbClr val="FF0000"/>
                </a:solidFill>
                <a:highlight>
                  <a:srgbClr val="FFFFFF"/>
                </a:highlight>
                <a:latin typeface="Consolas" panose="020B0609020204030204" pitchFamily="49" charset="0"/>
              </a:rPr>
              <a:t>RelativePanel.AlignVerticalCenterWith</a:t>
            </a:r>
            <a:r>
              <a:rPr lang="en-US" sz="1350" b="0">
                <a:solidFill>
                  <a:srgbClr val="0000FF"/>
                </a:solidFill>
                <a:highlight>
                  <a:srgbClr val="FFFFFF"/>
                </a:highlight>
                <a:latin typeface="Consolas" panose="020B0609020204030204" pitchFamily="49" charset="0"/>
              </a:rPr>
              <a:t>="BlueRect" /&gt;</a:t>
            </a:r>
            <a:endParaRPr lang="en-US" sz="1350" b="0">
              <a:solidFill>
                <a:srgbClr val="000000"/>
              </a:solidFill>
              <a:highlight>
                <a:srgbClr val="FFFFFF"/>
              </a:highlight>
              <a:latin typeface="Consolas" panose="020B0609020204030204" pitchFamily="49" charset="0"/>
            </a:endParaRPr>
          </a:p>
          <a:p>
            <a:pPr>
              <a:spcBef>
                <a:spcPts val="0"/>
              </a:spcBef>
            </a:pPr>
            <a:endParaRPr lang="en-US" sz="1350" b="0">
              <a:solidFill>
                <a:srgbClr val="000000"/>
              </a:solidFill>
              <a:highlight>
                <a:srgbClr val="FFFFFF"/>
              </a:highlight>
              <a:latin typeface="Consolas" panose="020B0609020204030204" pitchFamily="49" charset="0"/>
            </a:endParaRPr>
          </a:p>
          <a:p>
            <a:pPr>
              <a:spcBef>
                <a:spcPts val="0"/>
              </a:spcBef>
            </a:pPr>
            <a:r>
              <a:rPr lang="en-US" sz="1350" b="0">
                <a:solidFill>
                  <a:srgbClr val="0000FF"/>
                </a:solidFill>
                <a:highlight>
                  <a:srgbClr val="FFFFFF"/>
                </a:highlight>
                <a:latin typeface="Consolas" panose="020B0609020204030204" pitchFamily="49" charset="0"/>
              </a:rPr>
              <a:t>&lt;/</a:t>
            </a:r>
            <a:r>
              <a:rPr lang="en-US" sz="1350" b="0">
                <a:solidFill>
                  <a:srgbClr val="A31515"/>
                </a:solidFill>
                <a:highlight>
                  <a:srgbClr val="FFFFFF"/>
                </a:highlight>
                <a:latin typeface="Consolas" panose="020B0609020204030204" pitchFamily="49" charset="0"/>
              </a:rPr>
              <a:t>RelativePanel</a:t>
            </a:r>
            <a:r>
              <a:rPr lang="en-US" sz="1350" b="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p:txBody>
      </p:sp>
      <p:sp>
        <p:nvSpPr>
          <p:cNvPr id="6" name="Rectangle 5"/>
          <p:cNvSpPr/>
          <p:nvPr/>
        </p:nvSpPr>
        <p:spPr>
          <a:xfrm>
            <a:off x="133815" y="1898496"/>
            <a:ext cx="2810107" cy="2191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281568" y="2037886"/>
            <a:ext cx="1522476" cy="7610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1818695" y="2042764"/>
            <a:ext cx="761071" cy="7610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Left Arrow 18"/>
          <p:cNvSpPr/>
          <p:nvPr/>
        </p:nvSpPr>
        <p:spPr>
          <a:xfrm>
            <a:off x="1514475" y="2228850"/>
            <a:ext cx="634581"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3605235" y="3355604"/>
            <a:ext cx="5075990" cy="60133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92641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chemeClr val="tx1"/>
                </a:solidFill>
                <a:latin typeface="Exo"/>
              </a:rPr>
              <a:t>ALINEARSE CON </a:t>
            </a:r>
            <a:r>
              <a:rPr lang="en-US" b="1" dirty="0">
                <a:solidFill>
                  <a:schemeClr val="accent2"/>
                </a:solidFill>
                <a:latin typeface="Exo"/>
              </a:rPr>
              <a:t>“HERMANOS”</a:t>
            </a:r>
            <a:endParaRPr lang="en-US" dirty="0"/>
          </a:p>
        </p:txBody>
      </p:sp>
      <p:sp>
        <p:nvSpPr>
          <p:cNvPr id="18" name="Content Placeholder 17"/>
          <p:cNvSpPr>
            <a:spLocks noGrp="1"/>
          </p:cNvSpPr>
          <p:nvPr>
            <p:ph sz="quarter" idx="15"/>
          </p:nvPr>
        </p:nvSpPr>
        <p:spPr/>
        <p:txBody>
          <a:bodyPr anchor="ctr" anchorCtr="0"/>
          <a:lstStyle/>
          <a:p>
            <a:pPr>
              <a:spcBef>
                <a:spcPts val="0"/>
              </a:spcBef>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a:spcBef>
                <a:spcPts val="0"/>
              </a:spcBef>
            </a:pPr>
            <a:endParaRPr lang="en-US" sz="1350" b="0" dirty="0">
              <a:solidFill>
                <a:srgbClr val="000000"/>
              </a:solidFill>
              <a:highlight>
                <a:srgbClr val="FFFFFF"/>
              </a:highlight>
              <a:latin typeface="Consolas" panose="020B0609020204030204" pitchFamily="49" charset="0"/>
            </a:endParaRPr>
          </a:p>
          <a:p>
            <a:pPr>
              <a:spcBef>
                <a:spcPts val="0"/>
              </a:spcBef>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="BlueRect"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Fill</a:t>
            </a:r>
            <a:r>
              <a:rPr lang="en-US" sz="1350" b="0" dirty="0">
                <a:solidFill>
                  <a:srgbClr val="0000FF"/>
                </a:solidFill>
                <a:highlight>
                  <a:srgbClr val="FFFFFF"/>
                </a:highlight>
                <a:latin typeface="Consolas" panose="020B0609020204030204" pitchFamily="49" charset="0"/>
              </a:rPr>
              <a:t>="Blue"</a:t>
            </a: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a:spcBef>
                <a:spcPts val="0"/>
              </a:spcBef>
            </a:pPr>
            <a:endParaRPr lang="en-US" sz="1350" b="0" dirty="0">
              <a:solidFill>
                <a:srgbClr val="000000"/>
              </a:solidFill>
              <a:highlight>
                <a:srgbClr val="FFFFFF"/>
              </a:highlight>
              <a:latin typeface="Consolas" panose="020B0609020204030204" pitchFamily="49" charset="0"/>
            </a:endParaRPr>
          </a:p>
          <a:p>
            <a:pPr>
              <a:spcBef>
                <a:spcPts val="0"/>
              </a:spcBef>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="RedRect"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 </a:t>
            </a:r>
            <a:r>
              <a:rPr lang="en-US" sz="1350" b="0" dirty="0">
                <a:solidFill>
                  <a:srgbClr val="FF0000"/>
                </a:solidFill>
                <a:highlight>
                  <a:srgbClr val="FFFFFF"/>
                </a:highlight>
                <a:latin typeface="Consolas" panose="020B0609020204030204" pitchFamily="49" charset="0"/>
              </a:rPr>
              <a:t>Fill</a:t>
            </a:r>
            <a:r>
              <a:rPr lang="en-US" sz="1350" b="0" dirty="0">
                <a:solidFill>
                  <a:srgbClr val="0000FF"/>
                </a:solidFill>
                <a:highlight>
                  <a:srgbClr val="FFFFFF"/>
                </a:highlight>
                <a:latin typeface="Consolas" panose="020B0609020204030204" pitchFamily="49" charset="0"/>
              </a:rPr>
              <a:t>="Red"</a:t>
            </a:r>
          </a:p>
          <a:p>
            <a:pPr>
              <a:lnSpc>
                <a:spcPct val="100000"/>
              </a:lnSpc>
            </a:pPr>
            <a:r>
              <a:rPr lang="en-US" sz="1350" b="0" dirty="0">
                <a:solidFill>
                  <a:srgbClr val="FF0000"/>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RelativePanel.Below</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RelativePanel.AlignRightWith</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 /&gt;</a:t>
            </a:r>
            <a:endParaRPr lang="en-US" sz="1350" b="0" dirty="0">
              <a:solidFill>
                <a:srgbClr val="000000"/>
              </a:solidFill>
              <a:highlight>
                <a:srgbClr val="FFFFFF"/>
              </a:highlight>
              <a:latin typeface="Consolas" panose="020B0609020204030204" pitchFamily="49" charset="0"/>
            </a:endParaRPr>
          </a:p>
          <a:p>
            <a:pPr>
              <a:spcBef>
                <a:spcPts val="0"/>
              </a:spcBef>
            </a:pPr>
            <a:endParaRPr lang="en-US" sz="1350" b="0" dirty="0">
              <a:solidFill>
                <a:srgbClr val="000000"/>
              </a:solidFill>
              <a:highlight>
                <a:srgbClr val="FFFFFF"/>
              </a:highlight>
              <a:latin typeface="Consolas" panose="020B0609020204030204" pitchFamily="49" charset="0"/>
            </a:endParaRPr>
          </a:p>
          <a:p>
            <a:pPr>
              <a:spcBef>
                <a:spcPts val="0"/>
              </a:spcBef>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p:txBody>
      </p:sp>
      <p:sp>
        <p:nvSpPr>
          <p:cNvPr id="6" name="Rectangle 5"/>
          <p:cNvSpPr/>
          <p:nvPr/>
        </p:nvSpPr>
        <p:spPr>
          <a:xfrm>
            <a:off x="133815" y="1898496"/>
            <a:ext cx="2810107" cy="2191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281568" y="2037886"/>
            <a:ext cx="1522476" cy="7610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1047170" y="2807145"/>
            <a:ext cx="761071" cy="7610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Left Arrow 18"/>
          <p:cNvSpPr/>
          <p:nvPr/>
        </p:nvSpPr>
        <p:spPr>
          <a:xfrm rot="5400000">
            <a:off x="1107281" y="2643188"/>
            <a:ext cx="634581"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0" name="Left Arrow 9"/>
          <p:cNvSpPr/>
          <p:nvPr/>
        </p:nvSpPr>
        <p:spPr>
          <a:xfrm rot="10800000">
            <a:off x="1343025" y="3028950"/>
            <a:ext cx="370262"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3622380" y="3343275"/>
            <a:ext cx="5075990" cy="60133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344929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chemeClr val="tx1"/>
                </a:solidFill>
                <a:latin typeface="Exo"/>
              </a:rPr>
              <a:t>ALINEARSE CON </a:t>
            </a:r>
            <a:r>
              <a:rPr lang="en-US" b="1" dirty="0">
                <a:solidFill>
                  <a:schemeClr val="accent2"/>
                </a:solidFill>
                <a:latin typeface="Exo"/>
              </a:rPr>
              <a:t>“HERMANOS”</a:t>
            </a:r>
            <a:endParaRPr lang="en-US" dirty="0"/>
          </a:p>
        </p:txBody>
      </p:sp>
      <p:sp>
        <p:nvSpPr>
          <p:cNvPr id="18" name="Content Placeholder 17"/>
          <p:cNvSpPr>
            <a:spLocks noGrp="1"/>
          </p:cNvSpPr>
          <p:nvPr>
            <p:ph sz="quarter" idx="15"/>
          </p:nvPr>
        </p:nvSpPr>
        <p:spPr/>
        <p:txBody>
          <a:bodyPr anchor="ctr" anchorCtr="0"/>
          <a:lstStyle/>
          <a:p>
            <a:pPr>
              <a:spcBef>
                <a:spcPts val="0"/>
              </a:spcBef>
            </a:pPr>
            <a:r>
              <a:rPr lang="en-US" sz="1350" b="0">
                <a:solidFill>
                  <a:srgbClr val="0000FF"/>
                </a:solidFill>
                <a:highlight>
                  <a:srgbClr val="FFFFFF"/>
                </a:highlight>
                <a:latin typeface="Consolas" panose="020B0609020204030204" pitchFamily="49" charset="0"/>
              </a:rPr>
              <a:t>&lt;</a:t>
            </a:r>
            <a:r>
              <a:rPr lang="en-US" sz="1350" b="0">
                <a:solidFill>
                  <a:srgbClr val="A31515"/>
                </a:solidFill>
                <a:highlight>
                  <a:srgbClr val="FFFFFF"/>
                </a:highlight>
                <a:latin typeface="Consolas" panose="020B0609020204030204" pitchFamily="49" charset="0"/>
              </a:rPr>
              <a:t>RelativePanel</a:t>
            </a:r>
            <a:r>
              <a:rPr lang="en-US" sz="1350" b="0">
                <a:solidFill>
                  <a:srgbClr val="0000FF"/>
                </a:solidFill>
                <a:highlight>
                  <a:srgbClr val="FFFFFF"/>
                </a:highlight>
                <a:latin typeface="Consolas" panose="020B0609020204030204" pitchFamily="49" charset="0"/>
              </a:rPr>
              <a:t>&gt;</a:t>
            </a:r>
            <a:endParaRPr lang="en-US" sz="1350" b="0">
              <a:solidFill>
                <a:srgbClr val="000000"/>
              </a:solidFill>
              <a:highlight>
                <a:srgbClr val="FFFFFF"/>
              </a:highlight>
              <a:latin typeface="Consolas" panose="020B0609020204030204" pitchFamily="49" charset="0"/>
            </a:endParaRPr>
          </a:p>
          <a:p>
            <a:pPr>
              <a:spcBef>
                <a:spcPts val="0"/>
              </a:spcBef>
            </a:pPr>
            <a:endParaRPr lang="en-US" sz="1350" b="0">
              <a:solidFill>
                <a:srgbClr val="000000"/>
              </a:solidFill>
              <a:highlight>
                <a:srgbClr val="FFFFFF"/>
              </a:highlight>
              <a:latin typeface="Consolas" panose="020B0609020204030204" pitchFamily="49" charset="0"/>
            </a:endParaRPr>
          </a:p>
          <a:p>
            <a:pPr>
              <a:spcBef>
                <a:spcPts val="0"/>
              </a:spcBef>
            </a:pPr>
            <a:r>
              <a:rPr lang="en-US" sz="1350" b="0">
                <a:solidFill>
                  <a:srgbClr val="000000"/>
                </a:solidFill>
                <a:highlight>
                  <a:srgbClr val="FFFFFF"/>
                </a:highlight>
                <a:latin typeface="Consolas" panose="020B0609020204030204" pitchFamily="49" charset="0"/>
              </a:rPr>
              <a:t>    </a:t>
            </a:r>
            <a:r>
              <a:rPr lang="en-US" sz="1350" b="0">
                <a:solidFill>
                  <a:srgbClr val="0000FF"/>
                </a:solidFill>
                <a:highlight>
                  <a:srgbClr val="FFFFFF"/>
                </a:highlight>
                <a:latin typeface="Consolas" panose="020B0609020204030204" pitchFamily="49" charset="0"/>
              </a:rPr>
              <a:t>&lt;</a:t>
            </a:r>
            <a:r>
              <a:rPr lang="en-US" sz="1350" b="0">
                <a:solidFill>
                  <a:srgbClr val="A31515"/>
                </a:solidFill>
                <a:highlight>
                  <a:srgbClr val="FFFFFF"/>
                </a:highlight>
                <a:latin typeface="Consolas" panose="020B0609020204030204" pitchFamily="49" charset="0"/>
              </a:rPr>
              <a:t>Rectangle</a:t>
            </a:r>
            <a:r>
              <a:rPr lang="en-US" sz="1350" b="0">
                <a:solidFill>
                  <a:srgbClr val="FF0000"/>
                </a:solidFill>
                <a:highlight>
                  <a:srgbClr val="FFFFFF"/>
                </a:highlight>
                <a:latin typeface="Consolas" panose="020B0609020204030204" pitchFamily="49" charset="0"/>
              </a:rPr>
              <a:t> x</a:t>
            </a:r>
            <a:r>
              <a:rPr lang="en-US" sz="1350" b="0">
                <a:solidFill>
                  <a:srgbClr val="0000FF"/>
                </a:solidFill>
                <a:highlight>
                  <a:srgbClr val="FFFFFF"/>
                </a:highlight>
                <a:latin typeface="Consolas" panose="020B0609020204030204" pitchFamily="49" charset="0"/>
              </a:rPr>
              <a:t>:</a:t>
            </a:r>
            <a:r>
              <a:rPr lang="en-US" sz="1350" b="0">
                <a:solidFill>
                  <a:srgbClr val="FF0000"/>
                </a:solidFill>
                <a:highlight>
                  <a:srgbClr val="FFFFFF"/>
                </a:highlight>
                <a:latin typeface="Consolas" panose="020B0609020204030204" pitchFamily="49" charset="0"/>
              </a:rPr>
              <a:t>Name</a:t>
            </a:r>
            <a:r>
              <a:rPr lang="en-US" sz="1350" b="0">
                <a:solidFill>
                  <a:srgbClr val="0000FF"/>
                </a:solidFill>
                <a:highlight>
                  <a:srgbClr val="FFFFFF"/>
                </a:highlight>
                <a:latin typeface="Consolas" panose="020B0609020204030204" pitchFamily="49" charset="0"/>
              </a:rPr>
              <a:t>="BlueRect" </a:t>
            </a:r>
            <a:br>
              <a:rPr lang="en-US" sz="1350" b="0">
                <a:solidFill>
                  <a:srgbClr val="0000FF"/>
                </a:solidFill>
                <a:highlight>
                  <a:srgbClr val="FFFFFF"/>
                </a:highlight>
                <a:latin typeface="Consolas" panose="020B0609020204030204" pitchFamily="49" charset="0"/>
              </a:rPr>
            </a:br>
            <a:r>
              <a:rPr lang="en-US" sz="1350" b="0">
                <a:solidFill>
                  <a:srgbClr val="0000FF"/>
                </a:solidFill>
                <a:highlight>
                  <a:srgbClr val="FFFFFF"/>
                </a:highlight>
                <a:latin typeface="Consolas" panose="020B0609020204030204" pitchFamily="49" charset="0"/>
              </a:rPr>
              <a:t>	</a:t>
            </a:r>
            <a:r>
              <a:rPr lang="en-US" sz="1350" b="0">
                <a:solidFill>
                  <a:srgbClr val="FF0000"/>
                </a:solidFill>
                <a:highlight>
                  <a:srgbClr val="FFFFFF"/>
                </a:highlight>
                <a:latin typeface="Consolas" panose="020B0609020204030204" pitchFamily="49" charset="0"/>
              </a:rPr>
              <a:t>Height</a:t>
            </a:r>
            <a:r>
              <a:rPr lang="en-US" sz="1350" b="0">
                <a:solidFill>
                  <a:srgbClr val="0000FF"/>
                </a:solidFill>
                <a:highlight>
                  <a:srgbClr val="FFFFFF"/>
                </a:highlight>
                <a:latin typeface="Consolas" panose="020B0609020204030204" pitchFamily="49" charset="0"/>
              </a:rPr>
              <a:t>="100"</a:t>
            </a:r>
            <a:r>
              <a:rPr lang="en-US" sz="1350" b="0">
                <a:solidFill>
                  <a:srgbClr val="FF0000"/>
                </a:solidFill>
                <a:highlight>
                  <a:srgbClr val="FFFFFF"/>
                </a:highlight>
                <a:latin typeface="Consolas" panose="020B0609020204030204" pitchFamily="49" charset="0"/>
              </a:rPr>
              <a:t> Width</a:t>
            </a:r>
            <a:r>
              <a:rPr lang="en-US" sz="1350" b="0">
                <a:solidFill>
                  <a:srgbClr val="0000FF"/>
                </a:solidFill>
                <a:highlight>
                  <a:srgbClr val="FFFFFF"/>
                </a:highlight>
                <a:latin typeface="Consolas" panose="020B0609020204030204" pitchFamily="49" charset="0"/>
              </a:rPr>
              <a:t>="100"</a:t>
            </a:r>
            <a:r>
              <a:rPr lang="en-US" sz="1350" b="0">
                <a:solidFill>
                  <a:srgbClr val="FF0000"/>
                </a:solidFill>
                <a:highlight>
                  <a:srgbClr val="FFFFFF"/>
                </a:highlight>
                <a:latin typeface="Consolas" panose="020B0609020204030204" pitchFamily="49" charset="0"/>
              </a:rPr>
              <a:t> Fill</a:t>
            </a:r>
            <a:r>
              <a:rPr lang="en-US" sz="1350" b="0">
                <a:solidFill>
                  <a:srgbClr val="0000FF"/>
                </a:solidFill>
                <a:highlight>
                  <a:srgbClr val="FFFFFF"/>
                </a:highlight>
                <a:latin typeface="Consolas" panose="020B0609020204030204" pitchFamily="49" charset="0"/>
              </a:rPr>
              <a:t>="Blue"</a:t>
            </a:r>
            <a:r>
              <a:rPr lang="en-US" sz="1350" b="0">
                <a:solidFill>
                  <a:srgbClr val="000000"/>
                </a:solidFill>
                <a:highlight>
                  <a:srgbClr val="FFFFFF"/>
                </a:highlight>
                <a:latin typeface="Consolas" panose="020B0609020204030204" pitchFamily="49" charset="0"/>
              </a:rPr>
              <a:t> </a:t>
            </a:r>
            <a:r>
              <a:rPr lang="en-US" sz="1350" b="0">
                <a:solidFill>
                  <a:srgbClr val="0000FF"/>
                </a:solidFill>
                <a:highlight>
                  <a:srgbClr val="FFFFFF"/>
                </a:highlight>
                <a:latin typeface="Consolas" panose="020B0609020204030204" pitchFamily="49" charset="0"/>
              </a:rPr>
              <a:t>/&gt;</a:t>
            </a:r>
            <a:endParaRPr lang="en-US" sz="1350" b="0">
              <a:solidFill>
                <a:srgbClr val="000000"/>
              </a:solidFill>
              <a:highlight>
                <a:srgbClr val="FFFFFF"/>
              </a:highlight>
              <a:latin typeface="Consolas" panose="020B0609020204030204" pitchFamily="49" charset="0"/>
            </a:endParaRPr>
          </a:p>
          <a:p>
            <a:pPr>
              <a:spcBef>
                <a:spcPts val="0"/>
              </a:spcBef>
            </a:pPr>
            <a:endParaRPr lang="en-US" sz="1350" b="0">
              <a:solidFill>
                <a:srgbClr val="000000"/>
              </a:solidFill>
              <a:highlight>
                <a:srgbClr val="FFFFFF"/>
              </a:highlight>
              <a:latin typeface="Consolas" panose="020B0609020204030204" pitchFamily="49" charset="0"/>
            </a:endParaRPr>
          </a:p>
          <a:p>
            <a:pPr>
              <a:spcBef>
                <a:spcPts val="0"/>
              </a:spcBef>
            </a:pPr>
            <a:r>
              <a:rPr lang="en-US" sz="1350" b="0">
                <a:solidFill>
                  <a:srgbClr val="000000"/>
                </a:solidFill>
                <a:highlight>
                  <a:srgbClr val="FFFFFF"/>
                </a:highlight>
                <a:latin typeface="Consolas" panose="020B0609020204030204" pitchFamily="49" charset="0"/>
              </a:rPr>
              <a:t>    </a:t>
            </a:r>
            <a:r>
              <a:rPr lang="en-US" sz="1350" b="0">
                <a:solidFill>
                  <a:srgbClr val="0000FF"/>
                </a:solidFill>
                <a:highlight>
                  <a:srgbClr val="FFFFFF"/>
                </a:highlight>
                <a:latin typeface="Consolas" panose="020B0609020204030204" pitchFamily="49" charset="0"/>
              </a:rPr>
              <a:t>&lt;</a:t>
            </a:r>
            <a:r>
              <a:rPr lang="en-US" sz="1350" b="0">
                <a:solidFill>
                  <a:srgbClr val="A31515"/>
                </a:solidFill>
                <a:highlight>
                  <a:srgbClr val="FFFFFF"/>
                </a:highlight>
                <a:latin typeface="Consolas" panose="020B0609020204030204" pitchFamily="49" charset="0"/>
              </a:rPr>
              <a:t>Rectangle</a:t>
            </a:r>
            <a:r>
              <a:rPr lang="en-US" sz="1350" b="0">
                <a:solidFill>
                  <a:srgbClr val="FF0000"/>
                </a:solidFill>
                <a:highlight>
                  <a:srgbClr val="FFFFFF"/>
                </a:highlight>
                <a:latin typeface="Consolas" panose="020B0609020204030204" pitchFamily="49" charset="0"/>
              </a:rPr>
              <a:t> x</a:t>
            </a:r>
            <a:r>
              <a:rPr lang="en-US" sz="1350" b="0">
                <a:solidFill>
                  <a:srgbClr val="0000FF"/>
                </a:solidFill>
                <a:highlight>
                  <a:srgbClr val="FFFFFF"/>
                </a:highlight>
                <a:latin typeface="Consolas" panose="020B0609020204030204" pitchFamily="49" charset="0"/>
              </a:rPr>
              <a:t>:</a:t>
            </a:r>
            <a:r>
              <a:rPr lang="en-US" sz="1350" b="0">
                <a:solidFill>
                  <a:srgbClr val="FF0000"/>
                </a:solidFill>
                <a:highlight>
                  <a:srgbClr val="FFFFFF"/>
                </a:highlight>
                <a:latin typeface="Consolas" panose="020B0609020204030204" pitchFamily="49" charset="0"/>
              </a:rPr>
              <a:t>Name</a:t>
            </a:r>
            <a:r>
              <a:rPr lang="en-US" sz="1350" b="0">
                <a:solidFill>
                  <a:srgbClr val="0000FF"/>
                </a:solidFill>
                <a:highlight>
                  <a:srgbClr val="FFFFFF"/>
                </a:highlight>
                <a:latin typeface="Consolas" panose="020B0609020204030204" pitchFamily="49" charset="0"/>
              </a:rPr>
              <a:t>="RedRect" </a:t>
            </a:r>
            <a:br>
              <a:rPr lang="en-US" sz="1350" b="0">
                <a:solidFill>
                  <a:srgbClr val="0000FF"/>
                </a:solidFill>
                <a:highlight>
                  <a:srgbClr val="FFFFFF"/>
                </a:highlight>
                <a:latin typeface="Consolas" panose="020B0609020204030204" pitchFamily="49" charset="0"/>
              </a:rPr>
            </a:br>
            <a:r>
              <a:rPr lang="en-US" sz="1350" b="0">
                <a:solidFill>
                  <a:srgbClr val="0000FF"/>
                </a:solidFill>
                <a:highlight>
                  <a:srgbClr val="FFFFFF"/>
                </a:highlight>
                <a:latin typeface="Consolas" panose="020B0609020204030204" pitchFamily="49" charset="0"/>
              </a:rPr>
              <a:t>	</a:t>
            </a:r>
            <a:r>
              <a:rPr lang="en-US" sz="1350" b="0">
                <a:solidFill>
                  <a:srgbClr val="FF0000"/>
                </a:solidFill>
                <a:highlight>
                  <a:srgbClr val="FFFFFF"/>
                </a:highlight>
                <a:latin typeface="Consolas" panose="020B0609020204030204" pitchFamily="49" charset="0"/>
              </a:rPr>
              <a:t>Height</a:t>
            </a:r>
            <a:r>
              <a:rPr lang="en-US" sz="1350" b="0">
                <a:solidFill>
                  <a:srgbClr val="0000FF"/>
                </a:solidFill>
                <a:highlight>
                  <a:srgbClr val="FFFFFF"/>
                </a:highlight>
                <a:latin typeface="Consolas" panose="020B0609020204030204" pitchFamily="49" charset="0"/>
              </a:rPr>
              <a:t>="100"</a:t>
            </a:r>
            <a:r>
              <a:rPr lang="en-US" sz="1350" b="0">
                <a:solidFill>
                  <a:srgbClr val="FF0000"/>
                </a:solidFill>
                <a:highlight>
                  <a:srgbClr val="FFFFFF"/>
                </a:highlight>
                <a:latin typeface="Consolas" panose="020B0609020204030204" pitchFamily="49" charset="0"/>
              </a:rPr>
              <a:t> Width</a:t>
            </a:r>
            <a:r>
              <a:rPr lang="en-US" sz="1350" b="0">
                <a:solidFill>
                  <a:srgbClr val="0000FF"/>
                </a:solidFill>
                <a:highlight>
                  <a:srgbClr val="FFFFFF"/>
                </a:highlight>
                <a:latin typeface="Consolas" panose="020B0609020204030204" pitchFamily="49" charset="0"/>
              </a:rPr>
              <a:t>="100" </a:t>
            </a:r>
            <a:r>
              <a:rPr lang="en-US" sz="1350" b="0">
                <a:solidFill>
                  <a:srgbClr val="FF0000"/>
                </a:solidFill>
                <a:highlight>
                  <a:srgbClr val="FFFFFF"/>
                </a:highlight>
                <a:latin typeface="Consolas" panose="020B0609020204030204" pitchFamily="49" charset="0"/>
              </a:rPr>
              <a:t>Fill</a:t>
            </a:r>
            <a:r>
              <a:rPr lang="en-US" sz="1350" b="0">
                <a:solidFill>
                  <a:srgbClr val="0000FF"/>
                </a:solidFill>
                <a:highlight>
                  <a:srgbClr val="FFFFFF"/>
                </a:highlight>
                <a:latin typeface="Consolas" panose="020B0609020204030204" pitchFamily="49" charset="0"/>
              </a:rPr>
              <a:t>="Red"</a:t>
            </a:r>
          </a:p>
          <a:p>
            <a:pPr>
              <a:lnSpc>
                <a:spcPct val="100000"/>
              </a:lnSpc>
            </a:pPr>
            <a:r>
              <a:rPr lang="en-US" sz="1350" b="0">
                <a:solidFill>
                  <a:srgbClr val="FF0000"/>
                </a:solidFill>
                <a:highlight>
                  <a:srgbClr val="FFFFFF"/>
                </a:highlight>
                <a:latin typeface="Consolas" panose="020B0609020204030204" pitchFamily="49" charset="0"/>
              </a:rPr>
              <a:t>	RelativePanel.Below</a:t>
            </a:r>
            <a:r>
              <a:rPr lang="en-US" sz="1350" b="0">
                <a:solidFill>
                  <a:srgbClr val="0000FF"/>
                </a:solidFill>
                <a:highlight>
                  <a:srgbClr val="FFFFFF"/>
                </a:highlight>
                <a:latin typeface="Consolas" panose="020B0609020204030204" pitchFamily="49" charset="0"/>
              </a:rPr>
              <a:t>="BlueRect"</a:t>
            </a:r>
            <a:br>
              <a:rPr lang="en-US" sz="1350" b="0">
                <a:solidFill>
                  <a:srgbClr val="0000FF"/>
                </a:solidFill>
                <a:highlight>
                  <a:srgbClr val="FFFFFF"/>
                </a:highlight>
                <a:latin typeface="Consolas" panose="020B0609020204030204" pitchFamily="49" charset="0"/>
              </a:rPr>
            </a:br>
            <a:r>
              <a:rPr lang="en-US" sz="1350" b="0">
                <a:solidFill>
                  <a:srgbClr val="0000FF"/>
                </a:solidFill>
                <a:highlight>
                  <a:srgbClr val="FFFFFF"/>
                </a:highlight>
                <a:latin typeface="Consolas" panose="020B0609020204030204" pitchFamily="49" charset="0"/>
              </a:rPr>
              <a:t>	</a:t>
            </a:r>
            <a:r>
              <a:rPr lang="en-US" sz="1350" b="0">
                <a:solidFill>
                  <a:srgbClr val="FF0000"/>
                </a:solidFill>
                <a:highlight>
                  <a:srgbClr val="FFFFFF"/>
                </a:highlight>
                <a:latin typeface="Consolas" panose="020B0609020204030204" pitchFamily="49" charset="0"/>
              </a:rPr>
              <a:t>RelativePanel.AlignHorizontalCenterWith</a:t>
            </a:r>
            <a:r>
              <a:rPr lang="en-US" sz="1350" b="0">
                <a:solidFill>
                  <a:srgbClr val="0000FF"/>
                </a:solidFill>
                <a:highlight>
                  <a:srgbClr val="FFFFFF"/>
                </a:highlight>
                <a:latin typeface="Consolas" panose="020B0609020204030204" pitchFamily="49" charset="0"/>
              </a:rPr>
              <a:t>="BlueRect" /&gt;</a:t>
            </a:r>
            <a:endParaRPr lang="en-US" sz="1350" b="0">
              <a:solidFill>
                <a:srgbClr val="000000"/>
              </a:solidFill>
              <a:highlight>
                <a:srgbClr val="FFFFFF"/>
              </a:highlight>
              <a:latin typeface="Consolas" panose="020B0609020204030204" pitchFamily="49" charset="0"/>
            </a:endParaRPr>
          </a:p>
          <a:p>
            <a:pPr>
              <a:spcBef>
                <a:spcPts val="0"/>
              </a:spcBef>
            </a:pPr>
            <a:endParaRPr lang="en-US" sz="1350" b="0">
              <a:solidFill>
                <a:srgbClr val="000000"/>
              </a:solidFill>
              <a:highlight>
                <a:srgbClr val="FFFFFF"/>
              </a:highlight>
              <a:latin typeface="Consolas" panose="020B0609020204030204" pitchFamily="49" charset="0"/>
            </a:endParaRPr>
          </a:p>
          <a:p>
            <a:pPr>
              <a:spcBef>
                <a:spcPts val="0"/>
              </a:spcBef>
            </a:pPr>
            <a:r>
              <a:rPr lang="en-US" sz="1350" b="0">
                <a:solidFill>
                  <a:srgbClr val="0000FF"/>
                </a:solidFill>
                <a:highlight>
                  <a:srgbClr val="FFFFFF"/>
                </a:highlight>
                <a:latin typeface="Consolas" panose="020B0609020204030204" pitchFamily="49" charset="0"/>
              </a:rPr>
              <a:t>&lt;/</a:t>
            </a:r>
            <a:r>
              <a:rPr lang="en-US" sz="1350" b="0">
                <a:solidFill>
                  <a:srgbClr val="A31515"/>
                </a:solidFill>
                <a:highlight>
                  <a:srgbClr val="FFFFFF"/>
                </a:highlight>
                <a:latin typeface="Consolas" panose="020B0609020204030204" pitchFamily="49" charset="0"/>
              </a:rPr>
              <a:t>RelativePanel</a:t>
            </a:r>
            <a:r>
              <a:rPr lang="en-US" sz="1350" b="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p:txBody>
      </p:sp>
      <p:sp>
        <p:nvSpPr>
          <p:cNvPr id="6" name="Rectangle 5"/>
          <p:cNvSpPr/>
          <p:nvPr/>
        </p:nvSpPr>
        <p:spPr>
          <a:xfrm>
            <a:off x="133815" y="1898496"/>
            <a:ext cx="2810107" cy="2191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281568" y="2037886"/>
            <a:ext cx="1522476" cy="7610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639976" y="2807145"/>
            <a:ext cx="761071" cy="7610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Left Arrow 18"/>
          <p:cNvSpPr/>
          <p:nvPr/>
        </p:nvSpPr>
        <p:spPr>
          <a:xfrm rot="5400000">
            <a:off x="700088" y="2643188"/>
            <a:ext cx="634581"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4" name="Left-Right Arrow 3"/>
          <p:cNvSpPr/>
          <p:nvPr/>
        </p:nvSpPr>
        <p:spPr>
          <a:xfrm>
            <a:off x="757238" y="3036094"/>
            <a:ext cx="514350" cy="300038"/>
          </a:xfrm>
          <a:prstGeom prst="leftRigh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3605235" y="3355604"/>
            <a:ext cx="5217296" cy="60133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393074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b="1" dirty="0">
                <a:solidFill>
                  <a:schemeClr val="tx1"/>
                </a:solidFill>
                <a:latin typeface="Exo"/>
              </a:rPr>
              <a:t>ALINEARSE CON </a:t>
            </a:r>
            <a:r>
              <a:rPr lang="en-US" sz="3600" b="1" dirty="0">
                <a:solidFill>
                  <a:schemeClr val="accent2"/>
                </a:solidFill>
                <a:latin typeface="Exo"/>
              </a:rPr>
              <a:t>“HERMANOS”</a:t>
            </a:r>
            <a:endParaRPr lang="en-US" sz="3200" dirty="0"/>
          </a:p>
        </p:txBody>
      </p:sp>
      <p:sp>
        <p:nvSpPr>
          <p:cNvPr id="18" name="Content Placeholder 17"/>
          <p:cNvSpPr>
            <a:spLocks noGrp="1"/>
          </p:cNvSpPr>
          <p:nvPr>
            <p:ph sz="quarter" idx="15"/>
          </p:nvPr>
        </p:nvSpPr>
        <p:spPr>
          <a:xfrm>
            <a:off x="2891203" y="890715"/>
            <a:ext cx="5542151" cy="4252785"/>
          </a:xfrm>
        </p:spPr>
        <p:txBody>
          <a:bodyPr anchor="ctr" anchorCtr="0"/>
          <a:lstStyle/>
          <a:p>
            <a:pPr>
              <a:spcBef>
                <a:spcPts val="0"/>
              </a:spcBef>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a:spcBef>
                <a:spcPts val="0"/>
              </a:spcBef>
            </a:pPr>
            <a:endParaRPr lang="en-US" sz="1350" b="0" dirty="0">
              <a:solidFill>
                <a:srgbClr val="000000"/>
              </a:solidFill>
              <a:highlight>
                <a:srgbClr val="FFFFFF"/>
              </a:highlight>
              <a:latin typeface="Consolas" panose="020B0609020204030204" pitchFamily="49" charset="0"/>
            </a:endParaRPr>
          </a:p>
          <a:p>
            <a:pPr>
              <a:spcBef>
                <a:spcPts val="0"/>
              </a:spcBef>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="BlueRect"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Fill</a:t>
            </a:r>
            <a:r>
              <a:rPr lang="en-US" sz="1350" b="0" dirty="0">
                <a:solidFill>
                  <a:srgbClr val="0000FF"/>
                </a:solidFill>
                <a:highlight>
                  <a:srgbClr val="FFFFFF"/>
                </a:highlight>
                <a:latin typeface="Consolas" panose="020B0609020204030204" pitchFamily="49" charset="0"/>
              </a:rPr>
              <a:t>="Blue"</a:t>
            </a: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a:spcBef>
                <a:spcPts val="0"/>
              </a:spcBef>
            </a:pPr>
            <a:endParaRPr lang="en-US" sz="1350" b="0" dirty="0">
              <a:solidFill>
                <a:srgbClr val="000000"/>
              </a:solidFill>
              <a:highlight>
                <a:srgbClr val="FFFFFF"/>
              </a:highlight>
              <a:latin typeface="Consolas" panose="020B0609020204030204" pitchFamily="49" charset="0"/>
            </a:endParaRPr>
          </a:p>
          <a:p>
            <a:pPr>
              <a:spcBef>
                <a:spcPts val="0"/>
              </a:spcBef>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="RedRect"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 </a:t>
            </a:r>
            <a:r>
              <a:rPr lang="en-US" sz="1350" b="0" dirty="0">
                <a:solidFill>
                  <a:srgbClr val="FF0000"/>
                </a:solidFill>
                <a:highlight>
                  <a:srgbClr val="FFFFFF"/>
                </a:highlight>
                <a:latin typeface="Consolas" panose="020B0609020204030204" pitchFamily="49" charset="0"/>
              </a:rPr>
              <a:t>Fill</a:t>
            </a:r>
            <a:r>
              <a:rPr lang="en-US" sz="1350" b="0" dirty="0">
                <a:solidFill>
                  <a:srgbClr val="0000FF"/>
                </a:solidFill>
                <a:highlight>
                  <a:srgbClr val="FFFFFF"/>
                </a:highlight>
                <a:latin typeface="Consolas" panose="020B0609020204030204" pitchFamily="49" charset="0"/>
              </a:rPr>
              <a:t>="Red"</a:t>
            </a:r>
          </a:p>
          <a:p>
            <a:pPr>
              <a:lnSpc>
                <a:spcPct val="100000"/>
              </a:lnSpc>
            </a:pPr>
            <a:r>
              <a:rPr lang="en-US" sz="1350" b="0" dirty="0">
                <a:solidFill>
                  <a:srgbClr val="FF0000"/>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RelativePanel.Below</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RelativePanel.AlignLeftWith</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 /&gt;</a:t>
            </a:r>
            <a:endParaRPr lang="en-US" sz="1350" b="0" dirty="0">
              <a:solidFill>
                <a:srgbClr val="000000"/>
              </a:solidFill>
              <a:highlight>
                <a:srgbClr val="FFFFFF"/>
              </a:highlight>
              <a:latin typeface="Consolas" panose="020B0609020204030204" pitchFamily="49" charset="0"/>
            </a:endParaRPr>
          </a:p>
          <a:p>
            <a:pPr>
              <a:spcBef>
                <a:spcPts val="0"/>
              </a:spcBef>
            </a:pPr>
            <a:endParaRPr lang="en-US" sz="1350" b="0" dirty="0">
              <a:solidFill>
                <a:srgbClr val="000000"/>
              </a:solidFill>
              <a:highlight>
                <a:srgbClr val="FFFFFF"/>
              </a:highlight>
              <a:latin typeface="Consolas" panose="020B0609020204030204" pitchFamily="49" charset="0"/>
            </a:endParaRPr>
          </a:p>
          <a:p>
            <a:pPr>
              <a:spcBef>
                <a:spcPts val="0"/>
              </a:spcBef>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p:txBody>
      </p:sp>
      <p:sp>
        <p:nvSpPr>
          <p:cNvPr id="6" name="Rectangle 5"/>
          <p:cNvSpPr/>
          <p:nvPr/>
        </p:nvSpPr>
        <p:spPr>
          <a:xfrm>
            <a:off x="133815" y="1898496"/>
            <a:ext cx="2810107" cy="2191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281568" y="2037886"/>
            <a:ext cx="1522476" cy="7610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282789" y="2807145"/>
            <a:ext cx="761071" cy="7610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Left Arrow 18"/>
          <p:cNvSpPr/>
          <p:nvPr/>
        </p:nvSpPr>
        <p:spPr>
          <a:xfrm rot="5400000">
            <a:off x="342900" y="2643188"/>
            <a:ext cx="634581"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0" name="Left Arrow 9"/>
          <p:cNvSpPr/>
          <p:nvPr/>
        </p:nvSpPr>
        <p:spPr>
          <a:xfrm>
            <a:off x="364331" y="3028950"/>
            <a:ext cx="370262"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3605235" y="3355604"/>
            <a:ext cx="5075990" cy="60133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418902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l"/>
            <a:r>
              <a:rPr lang="en-US" sz="2700" dirty="0" smtClean="0">
                <a:solidFill>
                  <a:schemeClr val="tx1"/>
                </a:solidFill>
              </a:rPr>
              <a:t>OPCIONES DE POSICIONAMIENTO ENTRE </a:t>
            </a:r>
            <a:r>
              <a:rPr lang="en-US" sz="2700" dirty="0" smtClean="0">
                <a:solidFill>
                  <a:schemeClr val="accent2"/>
                </a:solidFill>
              </a:rPr>
              <a:t>“HERMANOS”</a:t>
            </a:r>
            <a:endParaRPr lang="en-US" sz="2700" dirty="0">
              <a:solidFill>
                <a:schemeClr val="accent2"/>
              </a:solidFill>
            </a:endParaRPr>
          </a:p>
        </p:txBody>
      </p:sp>
      <p:sp>
        <p:nvSpPr>
          <p:cNvPr id="4" name="Text Placeholder 3"/>
          <p:cNvSpPr>
            <a:spLocks noGrp="1"/>
          </p:cNvSpPr>
          <p:nvPr>
            <p:ph type="body" sz="quarter" idx="10"/>
          </p:nvPr>
        </p:nvSpPr>
        <p:spPr/>
        <p:txBody>
          <a:bodyPr/>
          <a:lstStyle/>
          <a:p>
            <a:pPr>
              <a:lnSpc>
                <a:spcPct val="150000"/>
              </a:lnSpc>
              <a:spcBef>
                <a:spcPts val="0"/>
              </a:spcBef>
            </a:pPr>
            <a:r>
              <a:rPr lang="en-US" sz="2100" b="0" dirty="0">
                <a:solidFill>
                  <a:srgbClr val="000000"/>
                </a:solidFill>
                <a:highlight>
                  <a:srgbClr val="FFFFFF"/>
                </a:highlight>
                <a:latin typeface="Consolas" panose="020B0609020204030204" pitchFamily="49" charset="0"/>
              </a:rPr>
              <a:t> </a:t>
            </a:r>
            <a:r>
              <a:rPr lang="en-US" sz="2100" b="0" dirty="0">
                <a:solidFill>
                  <a:schemeClr val="bg2"/>
                </a:solidFill>
                <a:highlight>
                  <a:srgbClr val="FFFFFF"/>
                </a:highlight>
                <a:latin typeface="Consolas" panose="020B0609020204030204" pitchFamily="49" charset="0"/>
              </a:rPr>
              <a:t>&lt;Rectangle Height="100" Width="100" Fill="Red"</a:t>
            </a:r>
          </a:p>
          <a:p>
            <a:pPr>
              <a:lnSpc>
                <a:spcPct val="150000"/>
              </a:lnSpc>
              <a:spcBef>
                <a:spcPts val="0"/>
              </a:spcBef>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Above</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a:lnSpc>
                <a:spcPct val="150000"/>
              </a:lnSpc>
              <a:spcBef>
                <a:spcPts val="0"/>
              </a:spcBef>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RightOf</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a:lnSpc>
                <a:spcPct val="150000"/>
              </a:lnSpc>
              <a:spcBef>
                <a:spcPts val="0"/>
              </a:spcBef>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Below</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a:lnSpc>
                <a:spcPct val="150000"/>
              </a:lnSpc>
              <a:spcBef>
                <a:spcPts val="0"/>
              </a:spcBef>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RightOf</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 /&gt;</a:t>
            </a:r>
          </a:p>
          <a:p>
            <a:pPr>
              <a:lnSpc>
                <a:spcPct val="150000"/>
              </a:lnSpc>
              <a:spcBef>
                <a:spcPts val="0"/>
              </a:spcBef>
            </a:pPr>
            <a:endParaRPr lang="en-US" sz="2100" b="0" dirty="0">
              <a:solidFill>
                <a:srgbClr val="FF0000"/>
              </a:solidFill>
              <a:highlight>
                <a:srgbClr val="FFFFFF"/>
              </a:highlight>
              <a:latin typeface="Consolas" panose="020B0609020204030204" pitchFamily="49" charset="0"/>
            </a:endParaRPr>
          </a:p>
          <a:p>
            <a:pPr lvl="1">
              <a:lnSpc>
                <a:spcPct val="150000"/>
              </a:lnSpc>
            </a:pPr>
            <a:endParaRPr lang="en-US" sz="2100" dirty="0">
              <a:solidFill>
                <a:srgbClr val="FF0000"/>
              </a:solidFill>
              <a:highlight>
                <a:srgbClr val="FFFFFF"/>
              </a:highlight>
              <a:latin typeface="Consolas" panose="020B0609020204030204" pitchFamily="49" charset="0"/>
            </a:endParaRPr>
          </a:p>
          <a:p>
            <a:pPr lvl="1">
              <a:lnSpc>
                <a:spcPct val="150000"/>
              </a:lnSpc>
            </a:pPr>
            <a:endParaRPr lang="en-US" sz="2100" dirty="0">
              <a:solidFill>
                <a:srgbClr val="FF0000"/>
              </a:solidFill>
              <a:highlight>
                <a:srgbClr val="FFFFFF"/>
              </a:highlight>
              <a:latin typeface="Consolas" panose="020B0609020204030204" pitchFamily="49" charset="0"/>
            </a:endParaRPr>
          </a:p>
        </p:txBody>
      </p:sp>
      <p:grpSp>
        <p:nvGrpSpPr>
          <p:cNvPr id="2" name="Group 1"/>
          <p:cNvGrpSpPr/>
          <p:nvPr/>
        </p:nvGrpSpPr>
        <p:grpSpPr>
          <a:xfrm>
            <a:off x="2098379" y="942975"/>
            <a:ext cx="4804368" cy="3643313"/>
            <a:chOff x="2797839" y="1257300"/>
            <a:chExt cx="6405824" cy="4857750"/>
          </a:xfrm>
        </p:grpSpPr>
        <p:sp>
          <p:nvSpPr>
            <p:cNvPr id="6" name="Rectangle 5"/>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1" name="Rectangle 10"/>
            <p:cNvSpPr/>
            <p:nvPr/>
          </p:nvSpPr>
          <p:spPr>
            <a:xfrm>
              <a:off x="3842838" y="2980868"/>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2" name="Rectangle 11"/>
            <p:cNvSpPr/>
            <p:nvPr/>
          </p:nvSpPr>
          <p:spPr>
            <a:xfrm>
              <a:off x="5296442" y="2975572"/>
              <a:ext cx="1469398" cy="14482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7" name="Rectangle 16"/>
            <p:cNvSpPr/>
            <p:nvPr/>
          </p:nvSpPr>
          <p:spPr>
            <a:xfrm>
              <a:off x="5307150" y="1567850"/>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0" name="Rectangle 19"/>
            <p:cNvSpPr/>
            <p:nvPr/>
          </p:nvSpPr>
          <p:spPr>
            <a:xfrm>
              <a:off x="5307150" y="4415372"/>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6755132" y="2980868"/>
              <a:ext cx="1489168"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grpSp>
    </p:spTree>
    <p:extLst>
      <p:ext uri="{BB962C8B-B14F-4D97-AF65-F5344CB8AC3E}">
        <p14:creationId xmlns:p14="http://schemas.microsoft.com/office/powerpoint/2010/main" val="315485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309139" y="467646"/>
            <a:ext cx="49982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Phone</a:t>
            </a:r>
          </a:p>
        </p:txBody>
      </p:sp>
      <p:sp>
        <p:nvSpPr>
          <p:cNvPr id="40" name="TextBox 39"/>
          <p:cNvSpPr txBox="1"/>
          <p:nvPr/>
        </p:nvSpPr>
        <p:spPr>
          <a:xfrm>
            <a:off x="1946529" y="467646"/>
            <a:ext cx="874148"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Small Tablet</a:t>
            </a:r>
          </a:p>
        </p:txBody>
      </p:sp>
      <p:sp>
        <p:nvSpPr>
          <p:cNvPr id="41" name="TextBox 40"/>
          <p:cNvSpPr txBox="1"/>
          <p:nvPr/>
        </p:nvSpPr>
        <p:spPr>
          <a:xfrm>
            <a:off x="4331837" y="304764"/>
            <a:ext cx="1476563" cy="32573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176" dirty="0">
                <a:solidFill>
                  <a:srgbClr val="4F4F4F"/>
                </a:solidFill>
              </a:rPr>
              <a:t>2-in-1s</a:t>
            </a:r>
            <a:br>
              <a:rPr lang="en-US" sz="1176" dirty="0">
                <a:solidFill>
                  <a:srgbClr val="4F4F4F"/>
                </a:solidFill>
              </a:rPr>
            </a:br>
            <a:r>
              <a:rPr lang="en-US" sz="1176" dirty="0">
                <a:solidFill>
                  <a:srgbClr val="4F4F4F"/>
                </a:solidFill>
              </a:rPr>
              <a:t>(Tablet or Laptop)</a:t>
            </a:r>
          </a:p>
        </p:txBody>
      </p:sp>
      <p:sp>
        <p:nvSpPr>
          <p:cNvPr id="42" name="TextBox 41"/>
          <p:cNvSpPr txBox="1"/>
          <p:nvPr/>
        </p:nvSpPr>
        <p:spPr>
          <a:xfrm>
            <a:off x="7267360" y="304764"/>
            <a:ext cx="1439959" cy="325730"/>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Desktops </a:t>
            </a:r>
            <a:br>
              <a:rPr lang="en-US" sz="1176" dirty="0">
                <a:solidFill>
                  <a:srgbClr val="4F4F4F"/>
                </a:solidFill>
                <a:cs typeface="Segoe UI" panose="020B0502040204020203" pitchFamily="34" charset="0"/>
              </a:rPr>
            </a:br>
            <a:r>
              <a:rPr lang="en-US" sz="1176" dirty="0">
                <a:solidFill>
                  <a:srgbClr val="4F4F4F"/>
                </a:solidFill>
                <a:cs typeface="Segoe UI" panose="020B0502040204020203" pitchFamily="34" charset="0"/>
              </a:rPr>
              <a:t>&amp; All-in-Ones</a:t>
            </a:r>
          </a:p>
        </p:txBody>
      </p:sp>
      <p:sp>
        <p:nvSpPr>
          <p:cNvPr id="44" name="TextBox 43"/>
          <p:cNvSpPr txBox="1"/>
          <p:nvPr/>
        </p:nvSpPr>
        <p:spPr>
          <a:xfrm>
            <a:off x="1103886" y="467646"/>
            <a:ext cx="63134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Phablet</a:t>
            </a:r>
          </a:p>
        </p:txBody>
      </p:sp>
      <p:sp>
        <p:nvSpPr>
          <p:cNvPr id="48" name="TextBox 47"/>
          <p:cNvSpPr txBox="1"/>
          <p:nvPr/>
        </p:nvSpPr>
        <p:spPr>
          <a:xfrm>
            <a:off x="2877611" y="467646"/>
            <a:ext cx="1459545"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Large Tablet</a:t>
            </a:r>
          </a:p>
        </p:txBody>
      </p:sp>
      <p:sp>
        <p:nvSpPr>
          <p:cNvPr id="49" name="TextBox 48"/>
          <p:cNvSpPr txBox="1"/>
          <p:nvPr/>
        </p:nvSpPr>
        <p:spPr>
          <a:xfrm>
            <a:off x="6194993" y="304764"/>
            <a:ext cx="715936" cy="325730"/>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Classic </a:t>
            </a:r>
            <a:br>
              <a:rPr lang="en-US" sz="1176" dirty="0">
                <a:solidFill>
                  <a:srgbClr val="4F4F4F"/>
                </a:solidFill>
                <a:cs typeface="Segoe UI" panose="020B0502040204020203" pitchFamily="34" charset="0"/>
              </a:rPr>
            </a:br>
            <a:r>
              <a:rPr lang="en-US" sz="1176" dirty="0">
                <a:solidFill>
                  <a:srgbClr val="4F4F4F"/>
                </a:solidFill>
                <a:cs typeface="Segoe UI" panose="020B0502040204020203" pitchFamily="34" charset="0"/>
              </a:rPr>
              <a:t>Laptop</a:t>
            </a:r>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4518292" y="697137"/>
            <a:ext cx="1161414" cy="738726"/>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6304" y="697137"/>
            <a:ext cx="1144517" cy="841992"/>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5409" y="697137"/>
            <a:ext cx="1123950" cy="718591"/>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3069" y="697137"/>
            <a:ext cx="652559" cy="501072"/>
          </a:xfrm>
          <a:prstGeom prst="rect">
            <a:avLst/>
          </a:prstGeom>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9721" y="697137"/>
            <a:ext cx="446692" cy="435040"/>
          </a:xfrm>
          <a:prstGeom prst="rect">
            <a:avLst/>
          </a:prstGeom>
        </p:spPr>
      </p:pic>
      <p:pic>
        <p:nvPicPr>
          <p:cNvPr id="37" name="Picture 36"/>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059505" y="697138"/>
            <a:ext cx="639782" cy="637277"/>
          </a:xfrm>
          <a:prstGeom prst="rect">
            <a:avLst/>
          </a:prstGeom>
        </p:spPr>
      </p:pic>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6008744" y="697138"/>
            <a:ext cx="1183684" cy="762563"/>
          </a:xfrm>
          <a:prstGeom prst="rect">
            <a:avLst/>
          </a:prstGeom>
        </p:spPr>
      </p:pic>
      <p:sp>
        <p:nvSpPr>
          <p:cNvPr id="21" name="TextBox 20"/>
          <p:cNvSpPr txBox="1"/>
          <p:nvPr/>
        </p:nvSpPr>
        <p:spPr>
          <a:xfrm>
            <a:off x="4076053" y="3072941"/>
            <a:ext cx="49982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Xbox</a:t>
            </a:r>
          </a:p>
        </p:txBody>
      </p:sp>
      <p:sp>
        <p:nvSpPr>
          <p:cNvPr id="22" name="TextBox 21"/>
          <p:cNvSpPr txBox="1"/>
          <p:nvPr/>
        </p:nvSpPr>
        <p:spPr>
          <a:xfrm>
            <a:off x="7421055" y="3072941"/>
            <a:ext cx="919376"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IoT</a:t>
            </a:r>
          </a:p>
        </p:txBody>
      </p:sp>
      <p:sp>
        <p:nvSpPr>
          <p:cNvPr id="23" name="TextBox 22"/>
          <p:cNvSpPr txBox="1"/>
          <p:nvPr/>
        </p:nvSpPr>
        <p:spPr>
          <a:xfrm>
            <a:off x="1548310" y="3072941"/>
            <a:ext cx="85755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Surface Hub</a:t>
            </a:r>
          </a:p>
        </p:txBody>
      </p:sp>
      <p:grpSp>
        <p:nvGrpSpPr>
          <p:cNvPr id="24" name="Xbox"/>
          <p:cNvGrpSpPr/>
          <p:nvPr/>
        </p:nvGrpSpPr>
        <p:grpSpPr bwMode="ltGray">
          <a:xfrm>
            <a:off x="3582288" y="3271066"/>
            <a:ext cx="1493482" cy="1074479"/>
            <a:chOff x="8610991" y="1992417"/>
            <a:chExt cx="3186889" cy="2292792"/>
          </a:xfrm>
        </p:grpSpPr>
        <p:pic>
          <p:nvPicPr>
            <p:cNvPr id="33" name="Picture 32"/>
            <p:cNvPicPr>
              <a:picLocks noChangeAspect="1"/>
            </p:cNvPicPr>
            <p:nvPr/>
          </p:nvPicPr>
          <p:blipFill rotWithShape="1">
            <a:blip r:embed="rId10" cstate="print">
              <a:extLst>
                <a:ext uri="{28A0092B-C50C-407E-A947-70E740481C1C}">
                  <a14:useLocalDpi xmlns:a14="http://schemas.microsoft.com/office/drawing/2010/main" val="0"/>
                </a:ext>
              </a:extLst>
            </a:blip>
            <a:srcRect b="13180"/>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43"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899689" y="3276348"/>
            <a:ext cx="2154794" cy="1314612"/>
          </a:xfrm>
          <a:prstGeom prst="rect">
            <a:avLst/>
          </a:prstGeom>
        </p:spPr>
      </p:pic>
      <p:grpSp>
        <p:nvGrpSpPr>
          <p:cNvPr id="45" name="Group 44"/>
          <p:cNvGrpSpPr/>
          <p:nvPr/>
        </p:nvGrpSpPr>
        <p:grpSpPr>
          <a:xfrm>
            <a:off x="7473506" y="3273963"/>
            <a:ext cx="820735" cy="46516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1" tIns="107513" rIns="134391" bIns="107513" numCol="1" spcCol="0" rtlCol="0" fromWordArt="0" anchor="t" anchorCtr="0" forceAA="0" compatLnSpc="1">
              <a:prstTxWarp prst="textNoShape">
                <a:avLst/>
              </a:prstTxWarp>
              <a:noAutofit/>
            </a:bodyPr>
            <a:lstStyle/>
            <a:p>
              <a:pPr algn="ctr" defTabSz="685226"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l="12333" t="23140" r="7378" b="17105"/>
          <a:stretch/>
        </p:blipFill>
        <p:spPr>
          <a:xfrm>
            <a:off x="5487053" y="3269860"/>
            <a:ext cx="1648224" cy="650419"/>
          </a:xfrm>
          <a:prstGeom prst="rect">
            <a:avLst/>
          </a:prstGeom>
          <a:noFill/>
          <a:ln>
            <a:noFill/>
          </a:ln>
        </p:spPr>
      </p:pic>
      <p:sp>
        <p:nvSpPr>
          <p:cNvPr id="54" name="TextBox 53"/>
          <p:cNvSpPr txBox="1"/>
          <p:nvPr/>
        </p:nvSpPr>
        <p:spPr>
          <a:xfrm>
            <a:off x="5895489" y="3072941"/>
            <a:ext cx="831353"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err="1" smtClean="0">
                <a:solidFill>
                  <a:srgbClr val="4F4F4F"/>
                </a:solidFill>
                <a:cs typeface="Segoe UI" panose="020B0502040204020203" pitchFamily="34" charset="0"/>
              </a:rPr>
              <a:t>HoloLens</a:t>
            </a:r>
            <a:endParaRPr lang="en-US" sz="1176" dirty="0">
              <a:solidFill>
                <a:srgbClr val="4F4F4F"/>
              </a:solidFill>
              <a:cs typeface="Segoe UI" panose="020B0502040204020203" pitchFamily="34" charset="0"/>
            </a:endParaRPr>
          </a:p>
        </p:txBody>
      </p:sp>
      <p:sp>
        <p:nvSpPr>
          <p:cNvPr id="56" name="Rectangle 55"/>
          <p:cNvSpPr/>
          <p:nvPr/>
        </p:nvSpPr>
        <p:spPr bwMode="auto">
          <a:xfrm>
            <a:off x="1" y="1897264"/>
            <a:ext cx="9144000" cy="69540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3789031" y="1466770"/>
            <a:ext cx="1565939" cy="1482078"/>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64" name="Group 63"/>
              <p:cNvGrpSpPr/>
              <p:nvPr/>
            </p:nvGrpSpPr>
            <p:grpSpPr>
              <a:xfrm>
                <a:off x="5052041" y="2836625"/>
                <a:ext cx="2087919" cy="1066226"/>
                <a:chOff x="5052041" y="2836625"/>
                <a:chExt cx="2087919" cy="1066226"/>
              </a:xfrm>
            </p:grpSpPr>
            <p:sp>
              <p:nvSpPr>
                <p:cNvPr id="65" name="TextBox 35"/>
                <p:cNvSpPr txBox="1"/>
                <p:nvPr/>
              </p:nvSpPr>
              <p:spPr>
                <a:xfrm>
                  <a:off x="5052041" y="3644319"/>
                  <a:ext cx="2087919" cy="258532"/>
                </a:xfrm>
                <a:prstGeom prst="rect">
                  <a:avLst/>
                </a:prstGeom>
                <a:noFill/>
              </p:spPr>
              <p:txBody>
                <a:bodyPr wrap="square" lIns="0" tIns="0" rIns="0" bIns="0" rtlCol="0">
                  <a:spAutoFit/>
                </a:bodyPr>
                <a:lstStyle/>
                <a:p>
                  <a:pPr algn="ctr" defTabSz="685783">
                    <a:lnSpc>
                      <a:spcPct val="90000"/>
                    </a:lnSpc>
                  </a:pPr>
                  <a:r>
                    <a:rPr lang="en-US" sz="1400" dirty="0">
                      <a:solidFill>
                        <a:schemeClr val="bg1"/>
                      </a:solidFill>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grpSp>
      </p:grpSp>
    </p:spTree>
    <p:extLst>
      <p:ext uri="{BB962C8B-B14F-4D97-AF65-F5344CB8AC3E}">
        <p14:creationId xmlns:p14="http://schemas.microsoft.com/office/powerpoint/2010/main" val="333889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l"/>
            <a:r>
              <a:rPr lang="en-US" sz="2800" dirty="0">
                <a:solidFill>
                  <a:schemeClr val="tx1"/>
                </a:solidFill>
              </a:rPr>
              <a:t>OPCIONES DE POSICIONAMIENTO ENTRE </a:t>
            </a:r>
            <a:r>
              <a:rPr lang="en-US" sz="2800" dirty="0">
                <a:solidFill>
                  <a:schemeClr val="accent2"/>
                </a:solidFill>
              </a:rPr>
              <a:t>“HERMANOS”</a:t>
            </a:r>
            <a:endParaRPr lang="en-US" sz="2800" dirty="0"/>
          </a:p>
        </p:txBody>
      </p:sp>
      <p:sp>
        <p:nvSpPr>
          <p:cNvPr id="4" name="Text Placeholder 3"/>
          <p:cNvSpPr>
            <a:spLocks noGrp="1"/>
          </p:cNvSpPr>
          <p:nvPr>
            <p:ph type="body" sz="quarter" idx="10"/>
          </p:nvPr>
        </p:nvSpPr>
        <p:spPr/>
        <p:txBody>
          <a:bodyPr/>
          <a:lstStyle/>
          <a:p>
            <a:pPr>
              <a:lnSpc>
                <a:spcPct val="150000"/>
              </a:lnSpc>
              <a:spcBef>
                <a:spcPts val="0"/>
              </a:spcBef>
            </a:pPr>
            <a:r>
              <a:rPr lang="en-US" sz="2100" b="0" dirty="0">
                <a:solidFill>
                  <a:srgbClr val="000000"/>
                </a:solidFill>
                <a:highlight>
                  <a:srgbClr val="FFFFFF"/>
                </a:highlight>
                <a:latin typeface="Consolas" panose="020B0609020204030204" pitchFamily="49" charset="0"/>
              </a:rPr>
              <a:t> </a:t>
            </a:r>
            <a:r>
              <a:rPr lang="en-US" sz="2100" b="0" dirty="0">
                <a:solidFill>
                  <a:schemeClr val="bg2"/>
                </a:solidFill>
                <a:highlight>
                  <a:srgbClr val="FFFFFF"/>
                </a:highlight>
                <a:latin typeface="Consolas" panose="020B0609020204030204" pitchFamily="49" charset="0"/>
              </a:rPr>
              <a:t>&lt;Rectangle Height="100" Width="100" Fill="Red"</a:t>
            </a:r>
          </a:p>
          <a:p>
            <a:pPr>
              <a:lnSpc>
                <a:spcPct val="150000"/>
              </a:lnSpc>
              <a:spcBef>
                <a:spcPts val="0"/>
              </a:spcBef>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AlignTopWith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a:lnSpc>
                <a:spcPct val="150000"/>
              </a:lnSpc>
              <a:spcBef>
                <a:spcPts val="0"/>
              </a:spcBef>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AlignRightWith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a:lnSpc>
                <a:spcPct val="150000"/>
              </a:lnSpc>
              <a:spcBef>
                <a:spcPts val="0"/>
              </a:spcBef>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AlignBottomWith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a:lnSpc>
                <a:spcPct val="150000"/>
              </a:lnSpc>
              <a:spcBef>
                <a:spcPts val="0"/>
              </a:spcBef>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AlignLeftWith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a:lnSpc>
                <a:spcPct val="150000"/>
              </a:lnSpc>
              <a:spcBef>
                <a:spcPts val="0"/>
              </a:spcBef>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AlignHorizontalCenterWith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a:lnSpc>
                <a:spcPct val="150000"/>
              </a:lnSpc>
              <a:spcBef>
                <a:spcPts val="0"/>
              </a:spcBef>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AlignVerticalCenterWith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 /&gt;</a:t>
            </a:r>
          </a:p>
          <a:p>
            <a:pPr>
              <a:lnSpc>
                <a:spcPct val="150000"/>
              </a:lnSpc>
              <a:spcBef>
                <a:spcPts val="0"/>
              </a:spcBef>
              <a:tabLst>
                <a:tab pos="1112044" algn="l"/>
              </a:tabLst>
            </a:pPr>
            <a:endParaRPr lang="en-US" sz="2100" b="0" dirty="0">
              <a:solidFill>
                <a:srgbClr val="FF0000"/>
              </a:solidFill>
              <a:highlight>
                <a:srgbClr val="FFFFFF"/>
              </a:highlight>
              <a:latin typeface="Consolas" panose="020B0609020204030204" pitchFamily="49" charset="0"/>
            </a:endParaRPr>
          </a:p>
          <a:p>
            <a:pPr lvl="1">
              <a:lnSpc>
                <a:spcPct val="150000"/>
              </a:lnSpc>
            </a:pPr>
            <a:endParaRPr lang="en-US" sz="2100" dirty="0">
              <a:solidFill>
                <a:srgbClr val="FF0000"/>
              </a:solidFill>
              <a:highlight>
                <a:srgbClr val="FFFFFF"/>
              </a:highlight>
              <a:latin typeface="Consolas" panose="020B0609020204030204" pitchFamily="49" charset="0"/>
            </a:endParaRPr>
          </a:p>
          <a:p>
            <a:pPr lvl="1">
              <a:lnSpc>
                <a:spcPct val="150000"/>
              </a:lnSpc>
            </a:pPr>
            <a:endParaRPr lang="en-US" sz="2100" dirty="0">
              <a:solidFill>
                <a:srgbClr val="FF0000"/>
              </a:solidFill>
              <a:highlight>
                <a:srgbClr val="FFFFFF"/>
              </a:highlight>
              <a:latin typeface="Consolas" panose="020B0609020204030204" pitchFamily="49" charset="0"/>
            </a:endParaRPr>
          </a:p>
        </p:txBody>
      </p:sp>
      <p:grpSp>
        <p:nvGrpSpPr>
          <p:cNvPr id="3" name="Group 2"/>
          <p:cNvGrpSpPr/>
          <p:nvPr/>
        </p:nvGrpSpPr>
        <p:grpSpPr>
          <a:xfrm>
            <a:off x="2098379" y="942975"/>
            <a:ext cx="4804368" cy="3643313"/>
            <a:chOff x="2797839" y="1257300"/>
            <a:chExt cx="6405824" cy="4857750"/>
          </a:xfrm>
        </p:grpSpPr>
        <p:sp>
          <p:nvSpPr>
            <p:cNvPr id="6" name="Rectangle 5"/>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4284633" y="255449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8" name="Rectangle 7"/>
            <p:cNvSpPr/>
            <p:nvPr/>
          </p:nvSpPr>
          <p:spPr>
            <a:xfrm>
              <a:off x="4858126"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0" name="Rectangle 9"/>
            <p:cNvSpPr/>
            <p:nvPr/>
          </p:nvSpPr>
          <p:spPr>
            <a:xfrm>
              <a:off x="6653820"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1" name="Rectangle 10"/>
            <p:cNvSpPr/>
            <p:nvPr/>
          </p:nvSpPr>
          <p:spPr>
            <a:xfrm>
              <a:off x="4284633" y="3410522"/>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2" name="Rectangle 11"/>
            <p:cNvSpPr/>
            <p:nvPr/>
          </p:nvSpPr>
          <p:spPr>
            <a:xfrm>
              <a:off x="4862101" y="2553167"/>
              <a:ext cx="2357850" cy="2293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4284633" y="428893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7" name="Rectangle 16"/>
            <p:cNvSpPr/>
            <p:nvPr/>
          </p:nvSpPr>
          <p:spPr>
            <a:xfrm>
              <a:off x="7227405" y="255449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8" name="Rectangle 17"/>
            <p:cNvSpPr/>
            <p:nvPr/>
          </p:nvSpPr>
          <p:spPr>
            <a:xfrm>
              <a:off x="7227405" y="3410522"/>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Rectangle 18"/>
            <p:cNvSpPr/>
            <p:nvPr/>
          </p:nvSpPr>
          <p:spPr>
            <a:xfrm>
              <a:off x="7227405" y="428893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0" name="Rectangle 19"/>
            <p:cNvSpPr/>
            <p:nvPr/>
          </p:nvSpPr>
          <p:spPr>
            <a:xfrm>
              <a:off x="5748945"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1" name="Rectangle 20"/>
            <p:cNvSpPr/>
            <p:nvPr/>
          </p:nvSpPr>
          <p:spPr>
            <a:xfrm>
              <a:off x="4858126"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2" name="Rectangle 21"/>
            <p:cNvSpPr/>
            <p:nvPr/>
          </p:nvSpPr>
          <p:spPr>
            <a:xfrm>
              <a:off x="6653820"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3" name="Rectangle 22"/>
            <p:cNvSpPr/>
            <p:nvPr/>
          </p:nvSpPr>
          <p:spPr>
            <a:xfrm>
              <a:off x="5748945"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grpSp>
    </p:spTree>
    <p:extLst>
      <p:ext uri="{BB962C8B-B14F-4D97-AF65-F5344CB8AC3E}">
        <p14:creationId xmlns:p14="http://schemas.microsoft.com/office/powerpoint/2010/main" val="262670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RelativePanel</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81183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accent2"/>
                </a:solidFill>
                <a:latin typeface="Exo"/>
              </a:rPr>
              <a:t>SIMPLIFICANDO </a:t>
            </a:r>
            <a:r>
              <a:rPr lang="en-US" b="1" dirty="0" smtClean="0">
                <a:solidFill>
                  <a:schemeClr val="tx1"/>
                </a:solidFill>
                <a:latin typeface="Exo"/>
              </a:rPr>
              <a:t>EL ÁRBOL VISUAL</a:t>
            </a:r>
            <a:endParaRPr lang="en-US" b="1" dirty="0">
              <a:solidFill>
                <a:schemeClr val="tx1"/>
              </a:solidFill>
              <a:latin typeface="Exo"/>
            </a:endParaRPr>
          </a:p>
        </p:txBody>
      </p:sp>
      <p:sp>
        <p:nvSpPr>
          <p:cNvPr id="4" name="Content Placeholder 3"/>
          <p:cNvSpPr>
            <a:spLocks noGrp="1"/>
          </p:cNvSpPr>
          <p:nvPr>
            <p:ph sz="quarter" idx="14"/>
          </p:nvPr>
        </p:nvSpPr>
        <p:spPr/>
        <p:txBody>
          <a:bodyPr/>
          <a:lstStyle/>
          <a:p>
            <a:pPr>
              <a:lnSpc>
                <a:spcPct val="150000"/>
              </a:lnSpc>
              <a:spcBef>
                <a:spcPts val="0"/>
              </a:spcBef>
            </a:pPr>
            <a:r>
              <a:rPr lang="en-US" sz="1500" b="0" dirty="0">
                <a:solidFill>
                  <a:schemeClr val="accent1">
                    <a:lumMod val="75000"/>
                  </a:schemeClr>
                </a:solidFill>
                <a:latin typeface="Consolas" panose="020B0609020204030204" pitchFamily="49" charset="0"/>
                <a:cs typeface="Consolas" panose="020B0609020204030204" pitchFamily="49" charset="0"/>
              </a:rPr>
              <a:t>&lt;</a:t>
            </a:r>
            <a:r>
              <a:rPr lang="en-US" sz="1500" b="0" dirty="0">
                <a:solidFill>
                  <a:schemeClr val="accent6">
                    <a:lumMod val="75000"/>
                  </a:schemeClr>
                </a:solidFill>
                <a:latin typeface="Consolas" panose="020B0609020204030204" pitchFamily="49" charset="0"/>
                <a:cs typeface="Consolas" panose="020B0609020204030204" pitchFamily="49" charset="0"/>
              </a:rPr>
              <a:t>Grid</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StackPanel</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StackPanel</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TextBlock</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TextBlock</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StackPanel</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StackPanel</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TextBlock</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TextBlock</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StackPanel</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StackPanel</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1500" b="0" dirty="0">
                <a:solidFill>
                  <a:schemeClr val="accent1">
                    <a:lumMod val="75000"/>
                  </a:schemeClr>
                </a:solidFill>
                <a:latin typeface="Consolas" panose="020B0609020204030204" pitchFamily="49" charset="0"/>
                <a:cs typeface="Consolas" panose="020B0609020204030204" pitchFamily="49" charset="0"/>
              </a:rPr>
              <a:t>&lt;/</a:t>
            </a:r>
            <a:r>
              <a:rPr lang="en-US" sz="1500" b="0" dirty="0">
                <a:solidFill>
                  <a:schemeClr val="accent6">
                    <a:lumMod val="75000"/>
                  </a:schemeClr>
                </a:solidFill>
                <a:latin typeface="Consolas" panose="020B0609020204030204" pitchFamily="49" charset="0"/>
                <a:cs typeface="Consolas" panose="020B0609020204030204" pitchFamily="49" charset="0"/>
              </a:rPr>
              <a:t>Grid</a:t>
            </a:r>
            <a:r>
              <a:rPr lang="en-US" sz="1500" b="0" dirty="0">
                <a:solidFill>
                  <a:schemeClr val="accent1">
                    <a:lumMod val="75000"/>
                  </a:schemeClr>
                </a:solidFill>
                <a:latin typeface="Consolas" panose="020B0609020204030204" pitchFamily="49" charset="0"/>
                <a:cs typeface="Consolas" panose="020B0609020204030204" pitchFamily="49" charset="0"/>
              </a:rPr>
              <a:t>&gt;</a:t>
            </a:r>
          </a:p>
        </p:txBody>
      </p:sp>
      <p:sp>
        <p:nvSpPr>
          <p:cNvPr id="5" name="Content Placeholder 4"/>
          <p:cNvSpPr>
            <a:spLocks noGrp="1"/>
          </p:cNvSpPr>
          <p:nvPr>
            <p:ph sz="quarter" idx="15"/>
          </p:nvPr>
        </p:nvSpPr>
        <p:spPr>
          <a:xfrm>
            <a:off x="5155744" y="890715"/>
            <a:ext cx="4331153" cy="4252785"/>
          </a:xfrm>
        </p:spPr>
        <p:txBody>
          <a:bodyPr/>
          <a:lstStyle/>
          <a:p>
            <a:pPr>
              <a:lnSpc>
                <a:spcPct val="150000"/>
              </a:lnSpc>
              <a:spcBef>
                <a:spcPts val="0"/>
              </a:spcBef>
            </a:pPr>
            <a:r>
              <a:rPr lang="en-US" sz="1500" b="0" dirty="0">
                <a:solidFill>
                  <a:schemeClr val="accent1">
                    <a:lumMod val="75000"/>
                  </a:schemeClr>
                </a:solidFill>
                <a:latin typeface="Consolas" panose="020B0609020204030204" pitchFamily="49" charset="0"/>
                <a:cs typeface="Consolas" panose="020B0609020204030204" pitchFamily="49" charset="0"/>
              </a:rPr>
              <a:t>&lt;</a:t>
            </a:r>
            <a:r>
              <a:rPr lang="en-US" sz="1500" b="0" dirty="0" err="1">
                <a:solidFill>
                  <a:schemeClr val="accent6">
                    <a:lumMod val="75000"/>
                  </a:schemeClr>
                </a:solidFill>
                <a:latin typeface="Consolas" panose="020B0609020204030204" pitchFamily="49" charset="0"/>
                <a:cs typeface="Consolas" panose="020B0609020204030204" pitchFamily="49" charset="0"/>
              </a:rPr>
              <a:t>RelativePanel</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TextBlock</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TextBlock</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TextBlock</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TextBlock</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1500" b="0" dirty="0">
                <a:solidFill>
                  <a:schemeClr val="accent1">
                    <a:lumMod val="75000"/>
                  </a:schemeClr>
                </a:solidFill>
                <a:latin typeface="Consolas" panose="020B0609020204030204" pitchFamily="49" charset="0"/>
                <a:cs typeface="Consolas" panose="020B0609020204030204" pitchFamily="49" charset="0"/>
              </a:rPr>
              <a:t>&lt;/</a:t>
            </a:r>
            <a:r>
              <a:rPr lang="en-US" sz="1500" b="0" dirty="0" err="1">
                <a:solidFill>
                  <a:schemeClr val="accent6">
                    <a:lumMod val="75000"/>
                  </a:schemeClr>
                </a:solidFill>
                <a:latin typeface="Consolas" panose="020B0609020204030204" pitchFamily="49" charset="0"/>
                <a:cs typeface="Consolas" panose="020B0609020204030204" pitchFamily="49" charset="0"/>
              </a:rPr>
              <a:t>RelativePanel</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p:txBody>
      </p:sp>
      <p:cxnSp>
        <p:nvCxnSpPr>
          <p:cNvPr id="10" name="Straight Connector 9"/>
          <p:cNvCxnSpPr/>
          <p:nvPr/>
        </p:nvCxnSpPr>
        <p:spPr>
          <a:xfrm>
            <a:off x="4531178" y="979715"/>
            <a:ext cx="0" cy="3869871"/>
          </a:xfrm>
          <a:prstGeom prst="line">
            <a:avLst/>
          </a:prstGeom>
        </p:spPr>
        <p:style>
          <a:lnRef idx="3">
            <a:schemeClr val="accent4"/>
          </a:lnRef>
          <a:fillRef idx="0">
            <a:schemeClr val="accent4"/>
          </a:fillRef>
          <a:effectRef idx="2">
            <a:schemeClr val="accent4"/>
          </a:effectRef>
          <a:fontRef idx="minor">
            <a:schemeClr val="tx1"/>
          </a:fontRef>
        </p:style>
      </p:cxnSp>
      <p:sp>
        <p:nvSpPr>
          <p:cNvPr id="6" name="Rectangle 5"/>
          <p:cNvSpPr/>
          <p:nvPr/>
        </p:nvSpPr>
        <p:spPr>
          <a:xfrm>
            <a:off x="2024550" y="1991322"/>
            <a:ext cx="1981526" cy="768605"/>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2024550" y="3371285"/>
            <a:ext cx="1981526" cy="768605"/>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8" name="Rectangle 7"/>
          <p:cNvSpPr/>
          <p:nvPr/>
        </p:nvSpPr>
        <p:spPr>
          <a:xfrm>
            <a:off x="5700568" y="1305521"/>
            <a:ext cx="1981526" cy="1429316"/>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52081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2000"/>
                                        <p:tgtEl>
                                          <p:spTgt spid="7"/>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1602256"/>
            <a:ext cx="8727759" cy="1938992"/>
          </a:xfrm>
        </p:spPr>
        <p:txBody>
          <a:bodyPr/>
          <a:lstStyle/>
          <a:p>
            <a:r>
              <a:rPr lang="en-US" dirty="0" smtClean="0"/>
              <a:t>El control Relative Panel </a:t>
            </a:r>
            <a:r>
              <a:rPr lang="en-US" dirty="0" err="1" smtClean="0"/>
              <a:t>es</a:t>
            </a:r>
            <a:r>
              <a:rPr lang="en-US" dirty="0" smtClean="0"/>
              <a:t> </a:t>
            </a:r>
            <a:r>
              <a:rPr lang="en-US" dirty="0" err="1" smtClean="0"/>
              <a:t>una</a:t>
            </a:r>
            <a:r>
              <a:rPr lang="en-US" dirty="0" smtClean="0"/>
              <a:t> de </a:t>
            </a:r>
            <a:r>
              <a:rPr lang="en-US" dirty="0" err="1" smtClean="0"/>
              <a:t>las</a:t>
            </a:r>
            <a:r>
              <a:rPr lang="en-US" dirty="0" smtClean="0"/>
              <a:t> claves para </a:t>
            </a:r>
            <a:r>
              <a:rPr lang="en-US" dirty="0" err="1" smtClean="0"/>
              <a:t>tus</a:t>
            </a:r>
            <a:r>
              <a:rPr lang="en-US" dirty="0" smtClean="0"/>
              <a:t> </a:t>
            </a:r>
            <a:r>
              <a:rPr lang="en-US" dirty="0" err="1" smtClean="0"/>
              <a:t>estrategias</a:t>
            </a:r>
            <a:r>
              <a:rPr lang="en-US" dirty="0" smtClean="0"/>
              <a:t> a la hora de </a:t>
            </a:r>
            <a:r>
              <a:rPr lang="en-US" dirty="0" err="1" smtClean="0"/>
              <a:t>adaptar</a:t>
            </a:r>
            <a:r>
              <a:rPr lang="en-US" dirty="0" smtClean="0"/>
              <a:t> la UI</a:t>
            </a:r>
            <a:endParaRPr lang="en-US" dirty="0"/>
          </a:p>
        </p:txBody>
      </p:sp>
    </p:spTree>
    <p:extLst>
      <p:ext uri="{BB962C8B-B14F-4D97-AF65-F5344CB8AC3E}">
        <p14:creationId xmlns:p14="http://schemas.microsoft.com/office/powerpoint/2010/main" val="159310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2211676"/>
            <a:ext cx="8727759" cy="720149"/>
          </a:xfrm>
        </p:spPr>
        <p:txBody>
          <a:bodyPr/>
          <a:lstStyle/>
          <a:p>
            <a:r>
              <a:rPr lang="en-US" dirty="0" smtClean="0"/>
              <a:t>El control </a:t>
            </a:r>
            <a:r>
              <a:rPr lang="en-US" dirty="0" err="1" smtClean="0"/>
              <a:t>SplitView</a:t>
            </a:r>
            <a:endParaRPr lang="en-US" dirty="0"/>
          </a:p>
        </p:txBody>
      </p:sp>
    </p:spTree>
    <p:extLst>
      <p:ext uri="{BB962C8B-B14F-4D97-AF65-F5344CB8AC3E}">
        <p14:creationId xmlns:p14="http://schemas.microsoft.com/office/powerpoint/2010/main" val="46920580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0" y="1973256"/>
            <a:ext cx="5481344" cy="3170244"/>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571468" y="1163612"/>
            <a:ext cx="4443335" cy="3983515"/>
          </a:xfrm>
          <a:prstGeom prst="rect">
            <a:avLst/>
          </a:prstGeom>
        </p:spPr>
      </p:pic>
      <p:sp>
        <p:nvSpPr>
          <p:cNvPr id="2" name="Title 1"/>
          <p:cNvSpPr>
            <a:spLocks noGrp="1"/>
          </p:cNvSpPr>
          <p:nvPr>
            <p:ph type="title"/>
          </p:nvPr>
        </p:nvSpPr>
        <p:spPr/>
        <p:txBody>
          <a:bodyPr/>
          <a:lstStyle/>
          <a:p>
            <a:r>
              <a:rPr lang="en-US" dirty="0" smtClean="0"/>
              <a:t>SPLITVIEW</a:t>
            </a:r>
            <a:endParaRPr lang="en-US" dirty="0"/>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72571" y="3473970"/>
            <a:ext cx="6400040" cy="1696745"/>
          </a:xfrm>
          <a:prstGeom prst="rect">
            <a:avLst/>
          </a:prstGeom>
        </p:spPr>
      </p:pic>
      <p:pic>
        <p:nvPicPr>
          <p:cNvPr id="2050" name="Picture 1" descr="image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9142" y="723100"/>
            <a:ext cx="3443288" cy="2450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rotWithShape="1">
          <a:blip r:embed="rId6"/>
          <a:srcRect b="44703"/>
          <a:stretch/>
        </p:blipFill>
        <p:spPr>
          <a:xfrm>
            <a:off x="4441598" y="2894701"/>
            <a:ext cx="2708711" cy="2265128"/>
          </a:xfrm>
          <a:prstGeom prst="rect">
            <a:avLst/>
          </a:prstGeom>
        </p:spPr>
      </p:pic>
      <p:pic>
        <p:nvPicPr>
          <p:cNvPr id="11" name="Picture 10"/>
          <p:cNvPicPr>
            <a:picLocks noChangeAspect="1"/>
          </p:cNvPicPr>
          <p:nvPr/>
        </p:nvPicPr>
        <p:blipFill rotWithShape="1">
          <a:blip r:embed="rId7"/>
          <a:srcRect r="65316" b="18781"/>
          <a:stretch/>
        </p:blipFill>
        <p:spPr>
          <a:xfrm>
            <a:off x="7123290" y="303550"/>
            <a:ext cx="2020711" cy="4856279"/>
          </a:xfrm>
          <a:prstGeom prst="rect">
            <a:avLst/>
          </a:prstGeom>
        </p:spPr>
      </p:pic>
      <p:pic>
        <p:nvPicPr>
          <p:cNvPr id="5" name="Picture 4"/>
          <p:cNvPicPr>
            <a:picLocks noChangeAspect="1"/>
          </p:cNvPicPr>
          <p:nvPr/>
        </p:nvPicPr>
        <p:blipFill>
          <a:blip r:embed="rId8"/>
          <a:stretch>
            <a:fillRect/>
          </a:stretch>
        </p:blipFill>
        <p:spPr>
          <a:xfrm>
            <a:off x="6490624" y="2150269"/>
            <a:ext cx="2664619" cy="2993231"/>
          </a:xfrm>
          <a:prstGeom prst="rect">
            <a:avLst/>
          </a:prstGeom>
        </p:spPr>
      </p:pic>
      <p:sp>
        <p:nvSpPr>
          <p:cNvPr id="12" name="Oval 11"/>
          <p:cNvSpPr/>
          <p:nvPr/>
        </p:nvSpPr>
        <p:spPr>
          <a:xfrm>
            <a:off x="-191124" y="1832548"/>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Oval 14"/>
          <p:cNvSpPr/>
          <p:nvPr/>
        </p:nvSpPr>
        <p:spPr>
          <a:xfrm>
            <a:off x="269823" y="3462728"/>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6" name="Oval 15"/>
          <p:cNvSpPr/>
          <p:nvPr/>
        </p:nvSpPr>
        <p:spPr>
          <a:xfrm>
            <a:off x="4665688" y="775741"/>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7" name="Oval 16"/>
          <p:cNvSpPr/>
          <p:nvPr/>
        </p:nvSpPr>
        <p:spPr>
          <a:xfrm>
            <a:off x="4260954" y="2934325"/>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8" name="Oval 17"/>
          <p:cNvSpPr/>
          <p:nvPr/>
        </p:nvSpPr>
        <p:spPr>
          <a:xfrm>
            <a:off x="7094095" y="393492"/>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0" name="Oval 19"/>
          <p:cNvSpPr/>
          <p:nvPr/>
        </p:nvSpPr>
        <p:spPr>
          <a:xfrm>
            <a:off x="6453265" y="2248525"/>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1" name="Oval 20"/>
          <p:cNvSpPr/>
          <p:nvPr/>
        </p:nvSpPr>
        <p:spPr>
          <a:xfrm>
            <a:off x="1326630" y="1045565"/>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1506323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000"/>
                                        <p:tgtEl>
                                          <p:spTgt spid="12"/>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heel(1)">
                                      <p:cBhvr>
                                        <p:cTn id="11" dur="2000"/>
                                        <p:tgtEl>
                                          <p:spTgt spid="21"/>
                                        </p:tgtEl>
                                      </p:cBhvr>
                                    </p:animEffect>
                                  </p:childTnLst>
                                </p:cTn>
                              </p:par>
                            </p:childTnLst>
                          </p:cTn>
                        </p:par>
                        <p:par>
                          <p:cTn id="12" fill="hold">
                            <p:stCondLst>
                              <p:cond delay="3000"/>
                            </p:stCondLst>
                            <p:childTnLst>
                              <p:par>
                                <p:cTn id="13" presetID="21"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heel(1)">
                                      <p:cBhvr>
                                        <p:cTn id="15" dur="1000"/>
                                        <p:tgtEl>
                                          <p:spTgt spid="15"/>
                                        </p:tgtEl>
                                      </p:cBhvr>
                                    </p:animEffect>
                                  </p:childTnLst>
                                </p:cTn>
                              </p:par>
                            </p:childTnLst>
                          </p:cTn>
                        </p:par>
                        <p:par>
                          <p:cTn id="16" fill="hold">
                            <p:stCondLst>
                              <p:cond delay="4000"/>
                            </p:stCondLst>
                            <p:childTnLst>
                              <p:par>
                                <p:cTn id="17" presetID="21" presetClass="entr" presetSubtype="1"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heel(1)">
                                      <p:cBhvr>
                                        <p:cTn id="19" dur="1000"/>
                                        <p:tgtEl>
                                          <p:spTgt spid="16"/>
                                        </p:tgtEl>
                                      </p:cBhvr>
                                    </p:animEffect>
                                  </p:childTnLst>
                                </p:cTn>
                              </p:par>
                            </p:childTnLst>
                          </p:cTn>
                        </p:par>
                        <p:par>
                          <p:cTn id="20" fill="hold">
                            <p:stCondLst>
                              <p:cond delay="5000"/>
                            </p:stCondLst>
                            <p:childTnLst>
                              <p:par>
                                <p:cTn id="21" presetID="21" presetClass="entr" presetSubtype="1"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heel(1)">
                                      <p:cBhvr>
                                        <p:cTn id="23" dur="1000"/>
                                        <p:tgtEl>
                                          <p:spTgt spid="17"/>
                                        </p:tgtEl>
                                      </p:cBhvr>
                                    </p:animEffect>
                                  </p:childTnLst>
                                </p:cTn>
                              </p:par>
                            </p:childTnLst>
                          </p:cTn>
                        </p:par>
                        <p:par>
                          <p:cTn id="24" fill="hold">
                            <p:stCondLst>
                              <p:cond delay="6000"/>
                            </p:stCondLst>
                            <p:childTnLst>
                              <p:par>
                                <p:cTn id="25" presetID="21" presetClass="entr" presetSubtype="1"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heel(1)">
                                      <p:cBhvr>
                                        <p:cTn id="27" dur="1000"/>
                                        <p:tgtEl>
                                          <p:spTgt spid="18"/>
                                        </p:tgtEl>
                                      </p:cBhvr>
                                    </p:animEffect>
                                  </p:childTnLst>
                                </p:cTn>
                              </p:par>
                            </p:childTnLst>
                          </p:cTn>
                        </p:par>
                        <p:par>
                          <p:cTn id="28" fill="hold">
                            <p:stCondLst>
                              <p:cond delay="7000"/>
                            </p:stCondLst>
                            <p:childTnLst>
                              <p:par>
                                <p:cTn id="29" presetID="21" presetClass="entr" presetSubtype="1"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heel(1)">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8" grpId="0" animBg="1"/>
      <p:bldP spid="20" grpId="0" animBg="1"/>
      <p:bldP spid="2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85850" y="1425178"/>
            <a:ext cx="3000375" cy="2293144"/>
          </a:xfrm>
          <a:prstGeom prst="rect">
            <a:avLst/>
          </a:prstGeom>
        </p:spPr>
      </p:pic>
      <p:pic>
        <p:nvPicPr>
          <p:cNvPr id="6" name="Picture 1" descr="image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718447" y="1460898"/>
            <a:ext cx="3443288" cy="218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COMPORTAMIENTO</a:t>
            </a:r>
            <a:endParaRPr lang="en-US" dirty="0"/>
          </a:p>
        </p:txBody>
      </p:sp>
      <p:sp>
        <p:nvSpPr>
          <p:cNvPr id="5" name="Rectangle 4"/>
          <p:cNvSpPr/>
          <p:nvPr/>
        </p:nvSpPr>
        <p:spPr>
          <a:xfrm>
            <a:off x="5054203" y="1687116"/>
            <a:ext cx="3107531" cy="1958578"/>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0" name="Rectangle 9"/>
          <p:cNvSpPr/>
          <p:nvPr/>
        </p:nvSpPr>
        <p:spPr>
          <a:xfrm>
            <a:off x="7015162" y="1687116"/>
            <a:ext cx="1147763" cy="1958578"/>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pic>
        <p:nvPicPr>
          <p:cNvPr id="8" name="Picture 3" descr="\\windesign\Shared\zachshal\Assets\Hands\Han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9764" y="1780537"/>
            <a:ext cx="1595001" cy="365823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718446" y="1460898"/>
            <a:ext cx="3436859" cy="2307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nSpc>
                <a:spcPct val="90000"/>
              </a:lnSpc>
              <a:spcBef>
                <a:spcPts val="450"/>
              </a:spcBef>
            </a:pPr>
            <a:r>
              <a:rPr lang="en-US" sz="1050" dirty="0">
                <a:solidFill>
                  <a:schemeClr val="bg1"/>
                </a:solidFill>
              </a:rPr>
              <a:t>Your Windows App</a:t>
            </a:r>
          </a:p>
        </p:txBody>
      </p:sp>
    </p:spTree>
    <p:extLst>
      <p:ext uri="{BB962C8B-B14F-4D97-AF65-F5344CB8AC3E}">
        <p14:creationId xmlns:p14="http://schemas.microsoft.com/office/powerpoint/2010/main" val="1570783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22" presetClass="exit" presetSubtype="8" fill="hold" grpId="0" nodeType="afterEffect">
                                  <p:stCondLst>
                                    <p:cond delay="0"/>
                                  </p:stCondLst>
                                  <p:childTnLst>
                                    <p:animEffect transition="out" filter="wipe(left)">
                                      <p:cBhvr>
                                        <p:cTn id="12" dur="1000"/>
                                        <p:tgtEl>
                                          <p:spTgt spid="5"/>
                                        </p:tgtEl>
                                      </p:cBhvr>
                                    </p:animEffect>
                                    <p:set>
                                      <p:cBhvr>
                                        <p:cTn id="13" dur="1" fill="hold">
                                          <p:stCondLst>
                                            <p:cond delay="999"/>
                                          </p:stCondLst>
                                        </p:cTn>
                                        <p:tgtEl>
                                          <p:spTgt spid="5"/>
                                        </p:tgtEl>
                                        <p:attrNameLst>
                                          <p:attrName>style.visibility</p:attrName>
                                        </p:attrNameLst>
                                      </p:cBhvr>
                                      <p:to>
                                        <p:strVal val="hidden"/>
                                      </p:to>
                                    </p:set>
                                  </p:childTnLst>
                                </p:cTn>
                              </p:par>
                              <p:par>
                                <p:cTn id="14" presetID="42" presetClass="exit" presetSubtype="0" fill="hold" nodeType="withEffect">
                                  <p:stCondLst>
                                    <p:cond delay="500"/>
                                  </p:stCondLst>
                                  <p:childTnLst>
                                    <p:animEffect transition="out" filter="fade">
                                      <p:cBhvr>
                                        <p:cTn id="15" dur="1000"/>
                                        <p:tgtEl>
                                          <p:spTgt spid="8"/>
                                        </p:tgtEl>
                                      </p:cBhvr>
                                    </p:animEffect>
                                    <p:anim calcmode="lin" valueType="num">
                                      <p:cBhvr>
                                        <p:cTn id="16" dur="1000"/>
                                        <p:tgtEl>
                                          <p:spTgt spid="8"/>
                                        </p:tgtEl>
                                        <p:attrNameLst>
                                          <p:attrName>ppt_x</p:attrName>
                                        </p:attrNameLst>
                                      </p:cBhvr>
                                      <p:tavLst>
                                        <p:tav tm="0">
                                          <p:val>
                                            <p:strVal val="ppt_x"/>
                                          </p:val>
                                        </p:tav>
                                        <p:tav tm="100000">
                                          <p:val>
                                            <p:strVal val="ppt_x"/>
                                          </p:val>
                                        </p:tav>
                                      </p:tavLst>
                                    </p:anim>
                                    <p:anim calcmode="lin" valueType="num">
                                      <p:cBhvr>
                                        <p:cTn id="17" dur="1000"/>
                                        <p:tgtEl>
                                          <p:spTgt spid="8"/>
                                        </p:tgtEl>
                                        <p:attrNameLst>
                                          <p:attrName>ppt_y</p:attrName>
                                        </p:attrNameLst>
                                      </p:cBhvr>
                                      <p:tavLst>
                                        <p:tav tm="0">
                                          <p:val>
                                            <p:strVal val="ppt_y"/>
                                          </p:val>
                                        </p:tav>
                                        <p:tav tm="100000">
                                          <p:val>
                                            <p:strVal val="ppt_y+.1"/>
                                          </p:val>
                                        </p:tav>
                                      </p:tavLst>
                                    </p:anim>
                                    <p:set>
                                      <p:cBhvr>
                                        <p:cTn id="18" dur="1" fill="hold">
                                          <p:stCondLst>
                                            <p:cond delay="999"/>
                                          </p:stCondLst>
                                        </p:cTn>
                                        <p:tgtEl>
                                          <p:spTgt spid="8"/>
                                        </p:tgtEl>
                                        <p:attrNameLst>
                                          <p:attrName>style.visibility</p:attrName>
                                        </p:attrNameLst>
                                      </p:cBhvr>
                                      <p:to>
                                        <p:strVal val="hidden"/>
                                      </p:to>
                                    </p:set>
                                  </p:childTnLst>
                                </p:cTn>
                              </p:par>
                            </p:childTnLst>
                          </p:cTn>
                        </p:par>
                        <p:par>
                          <p:cTn id="19" fill="hold">
                            <p:stCondLst>
                              <p:cond delay="3000"/>
                            </p:stCondLst>
                            <p:childTnLst>
                              <p:par>
                                <p:cTn id="20" presetID="42" presetClass="entr" presetSubtype="0" fill="hold" nodeType="afterEffect">
                                  <p:stCondLst>
                                    <p:cond delay="2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par>
                          <p:cTn id="25" fill="hold">
                            <p:stCondLst>
                              <p:cond delay="6000"/>
                            </p:stCondLst>
                            <p:childTnLst>
                              <p:par>
                                <p:cTn id="26" presetID="22" presetClass="entr" presetSubtype="2" fill="hold" grpId="1"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par>
                                <p:cTn id="29" presetID="42" presetClass="exit" presetSubtype="0" fill="hold" nodeType="withEffect">
                                  <p:stCondLst>
                                    <p:cond delay="500"/>
                                  </p:stCondLst>
                                  <p:childTnLst>
                                    <p:animEffect transition="out" filter="fade">
                                      <p:cBhvr>
                                        <p:cTn id="30" dur="1000"/>
                                        <p:tgtEl>
                                          <p:spTgt spid="8"/>
                                        </p:tgtEl>
                                      </p:cBhvr>
                                    </p:animEffect>
                                    <p:anim calcmode="lin" valueType="num">
                                      <p:cBhvr>
                                        <p:cTn id="31" dur="1000"/>
                                        <p:tgtEl>
                                          <p:spTgt spid="8"/>
                                        </p:tgtEl>
                                        <p:attrNameLst>
                                          <p:attrName>ppt_x</p:attrName>
                                        </p:attrNameLst>
                                      </p:cBhvr>
                                      <p:tavLst>
                                        <p:tav tm="0">
                                          <p:val>
                                            <p:strVal val="ppt_x"/>
                                          </p:val>
                                        </p:tav>
                                        <p:tav tm="100000">
                                          <p:val>
                                            <p:strVal val="ppt_x"/>
                                          </p:val>
                                        </p:tav>
                                      </p:tavLst>
                                    </p:anim>
                                    <p:anim calcmode="lin" valueType="num">
                                      <p:cBhvr>
                                        <p:cTn id="32" dur="1000"/>
                                        <p:tgtEl>
                                          <p:spTgt spid="8"/>
                                        </p:tgtEl>
                                        <p:attrNameLst>
                                          <p:attrName>ppt_y</p:attrName>
                                        </p:attrNameLst>
                                      </p:cBhvr>
                                      <p:tavLst>
                                        <p:tav tm="0">
                                          <p:val>
                                            <p:strVal val="ppt_y"/>
                                          </p:val>
                                        </p:tav>
                                        <p:tav tm="100000">
                                          <p:val>
                                            <p:strVal val="ppt_y+.1"/>
                                          </p:val>
                                        </p:tav>
                                      </p:tavLst>
                                    </p:anim>
                                    <p:set>
                                      <p:cBhvr>
                                        <p:cTn id="33"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510" y="1321424"/>
            <a:ext cx="3400425"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Segoe MDL2 Assets</a:t>
            </a:r>
            <a:endParaRPr lang="en-US" dirty="0"/>
          </a:p>
        </p:txBody>
      </p:sp>
    </p:spTree>
    <p:extLst>
      <p:ext uri="{BB962C8B-B14F-4D97-AF65-F5344CB8AC3E}">
        <p14:creationId xmlns:p14="http://schemas.microsoft.com/office/powerpoint/2010/main" val="42539457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014392" y="2079174"/>
            <a:ext cx="2857646" cy="1014413"/>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4" name="Title 3"/>
          <p:cNvSpPr>
            <a:spLocks noGrp="1"/>
          </p:cNvSpPr>
          <p:nvPr>
            <p:ph type="title"/>
          </p:nvPr>
        </p:nvSpPr>
        <p:spPr/>
        <p:txBody>
          <a:bodyPr/>
          <a:lstStyle/>
          <a:p>
            <a:pPr algn="l"/>
            <a:r>
              <a:rPr lang="en-US" sz="3600" dirty="0" smtClean="0">
                <a:solidFill>
                  <a:schemeClr val="tx1"/>
                </a:solidFill>
              </a:rPr>
              <a:t>SPLITVIEW.PANE</a:t>
            </a:r>
            <a:endParaRPr lang="en-US" sz="3600" dirty="0">
              <a:solidFill>
                <a:schemeClr val="tx1"/>
              </a:solidFill>
            </a:endParaRPr>
          </a:p>
        </p:txBody>
      </p:sp>
      <p:sp>
        <p:nvSpPr>
          <p:cNvPr id="7" name="Text Placeholder 6"/>
          <p:cNvSpPr>
            <a:spLocks noGrp="1"/>
          </p:cNvSpPr>
          <p:nvPr>
            <p:ph type="body" sz="quarter" idx="10"/>
          </p:nvPr>
        </p:nvSpPr>
        <p:spPr/>
        <p:txBody>
          <a:bodyPr/>
          <a:lstStyle/>
          <a:p>
            <a:r>
              <a:rPr lang="en-US" sz="1800" b="0" dirty="0">
                <a:solidFill>
                  <a:schemeClr val="accent1">
                    <a:lumMod val="75000"/>
                  </a:scheme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a:t>
            </a:r>
            <a:r>
              <a:rPr lang="en-US" sz="1800" b="0" dirty="0">
                <a:solidFill>
                  <a:schemeClr val="accent1">
                    <a:lumMod val="75000"/>
                  </a:schemeClr>
                </a:solidFill>
                <a:latin typeface="Consolas" panose="020B0609020204030204" pitchFamily="49" charset="0"/>
                <a:cs typeface="Consolas" panose="020B0609020204030204" pitchFamily="49" charset="0"/>
              </a:rPr>
              <a:t>&gt; </a:t>
            </a:r>
          </a:p>
          <a:p>
            <a:r>
              <a:rPr lang="en-US" sz="1800" b="0" dirty="0">
                <a:solidFill>
                  <a:schemeClr val="accent1">
                    <a:lumMod val="75000"/>
                  </a:scheme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SplitView.Pane</a:t>
            </a:r>
            <a:r>
              <a:rPr lang="en-US" sz="1800" b="0" dirty="0">
                <a:solidFill>
                  <a:schemeClr val="accent1">
                    <a:lumMod val="75000"/>
                  </a:schemeClr>
                </a:solidFill>
                <a:latin typeface="Consolas" panose="020B0609020204030204" pitchFamily="49" charset="0"/>
                <a:cs typeface="Consolas" panose="020B0609020204030204" pitchFamily="49" charset="0"/>
              </a:rPr>
              <a:t>&gt;</a:t>
            </a:r>
          </a:p>
          <a:p>
            <a:pPr defTabSz="685800">
              <a:lnSpc>
                <a:spcPct val="150000"/>
              </a:lnSpc>
              <a:spcBef>
                <a:spcPts val="0"/>
              </a:spcBef>
            </a:pPr>
            <a:r>
              <a:rPr lang="en-US" sz="1350" b="0" dirty="0">
                <a:solidFill>
                  <a:srgbClr val="0078D7">
                    <a:lumMod val="75000"/>
                  </a:srgb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StackPanel</a:t>
            </a:r>
            <a:r>
              <a:rPr lang="en-US" sz="1800" b="0" dirty="0">
                <a:solidFill>
                  <a:srgbClr val="0078D7">
                    <a:lumMod val="75000"/>
                  </a:srgbClr>
                </a:solidFill>
                <a:latin typeface="Consolas" panose="020B0609020204030204" pitchFamily="49" charset="0"/>
                <a:cs typeface="Consolas" panose="020B0609020204030204" pitchFamily="49" charset="0"/>
              </a:rPr>
              <a:t>&gt; </a:t>
            </a:r>
          </a:p>
          <a:p>
            <a:pPr defTabSz="685800">
              <a:lnSpc>
                <a:spcPct val="150000"/>
              </a:lnSpc>
              <a:spcBef>
                <a:spcPts val="0"/>
              </a:spcBef>
            </a:pP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RadioButton</a:t>
            </a: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/&gt;</a:t>
            </a:r>
          </a:p>
          <a:p>
            <a:pPr defTabSz="685800">
              <a:lnSpc>
                <a:spcPct val="150000"/>
              </a:lnSpc>
              <a:spcBef>
                <a:spcPts val="0"/>
              </a:spcBef>
            </a:pP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RadioButton</a:t>
            </a: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/&gt;</a:t>
            </a:r>
          </a:p>
          <a:p>
            <a:pPr defTabSz="685800">
              <a:lnSpc>
                <a:spcPct val="150000"/>
              </a:lnSpc>
              <a:spcBef>
                <a:spcPts val="0"/>
              </a:spcBef>
            </a:pP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StackPanel</a:t>
            </a:r>
            <a:r>
              <a:rPr lang="en-US" sz="1800" b="0" dirty="0">
                <a:solidFill>
                  <a:srgbClr val="0078D7">
                    <a:lumMod val="75000"/>
                  </a:srgbClr>
                </a:solidFill>
                <a:latin typeface="Consolas" panose="020B0609020204030204" pitchFamily="49" charset="0"/>
                <a:cs typeface="Consolas" panose="020B0609020204030204" pitchFamily="49" charset="0"/>
              </a:rPr>
              <a:t>&gt; </a:t>
            </a:r>
          </a:p>
          <a:p>
            <a:pPr defTabSz="685800">
              <a:lnSpc>
                <a:spcPct val="150000"/>
              </a:lnSpc>
              <a:spcBef>
                <a:spcPts val="0"/>
              </a:spcBef>
            </a:pP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SplitView.Pane</a:t>
            </a:r>
            <a:r>
              <a:rPr lang="en-US" sz="1800" b="0" dirty="0">
                <a:solidFill>
                  <a:srgbClr val="0078D7">
                    <a:lumMod val="75000"/>
                  </a:srgbClr>
                </a:solidFill>
                <a:latin typeface="Consolas" panose="020B0609020204030204" pitchFamily="49" charset="0"/>
                <a:cs typeface="Consolas" panose="020B0609020204030204" pitchFamily="49" charset="0"/>
              </a:rPr>
              <a:t>&gt; </a:t>
            </a:r>
          </a:p>
          <a:p>
            <a:pPr defTabSz="685800">
              <a:lnSpc>
                <a:spcPct val="150000"/>
              </a:lnSpc>
              <a:spcBef>
                <a:spcPts val="0"/>
              </a:spcBef>
            </a:pPr>
            <a:r>
              <a:rPr lang="en-US" sz="1800" b="0" dirty="0">
                <a:solidFill>
                  <a:srgbClr val="0078D7">
                    <a:lumMod val="75000"/>
                  </a:srgb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a:t>
            </a:r>
            <a:r>
              <a:rPr lang="en-US" sz="1800" b="0" dirty="0">
                <a:solidFill>
                  <a:srgbClr val="0078D7">
                    <a:lumMod val="75000"/>
                  </a:srgbClr>
                </a:solidFill>
                <a:latin typeface="Consolas" panose="020B0609020204030204" pitchFamily="49" charset="0"/>
                <a:cs typeface="Consolas" panose="020B0609020204030204" pitchFamily="49" charset="0"/>
              </a:rPr>
              <a:t>&gt;</a:t>
            </a:r>
          </a:p>
          <a:p>
            <a:endParaRPr lang="en-US" sz="1800" b="0" dirty="0">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449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85767" y="2243138"/>
            <a:ext cx="1557483" cy="600075"/>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4" name="Title 3"/>
          <p:cNvSpPr>
            <a:spLocks noGrp="1"/>
          </p:cNvSpPr>
          <p:nvPr>
            <p:ph type="title"/>
          </p:nvPr>
        </p:nvSpPr>
        <p:spPr/>
        <p:txBody>
          <a:bodyPr/>
          <a:lstStyle/>
          <a:p>
            <a:pPr algn="l"/>
            <a:r>
              <a:rPr lang="en-US" dirty="0" smtClean="0">
                <a:solidFill>
                  <a:schemeClr val="tx1"/>
                </a:solidFill>
              </a:rPr>
              <a:t>SPLITVIEW.CONTENT</a:t>
            </a:r>
            <a:endParaRPr lang="en-US" dirty="0">
              <a:solidFill>
                <a:schemeClr val="tx1"/>
              </a:solidFill>
            </a:endParaRPr>
          </a:p>
        </p:txBody>
      </p:sp>
      <p:sp>
        <p:nvSpPr>
          <p:cNvPr id="7" name="Text Placeholder 6"/>
          <p:cNvSpPr>
            <a:spLocks noGrp="1"/>
          </p:cNvSpPr>
          <p:nvPr>
            <p:ph type="body" sz="quarter" idx="10"/>
          </p:nvPr>
        </p:nvSpPr>
        <p:spPr/>
        <p:txBody>
          <a:bodyPr/>
          <a:lstStyle/>
          <a:p>
            <a:r>
              <a:rPr lang="en-US" sz="1800" b="0" dirty="0">
                <a:solidFill>
                  <a:schemeClr val="accent1">
                    <a:lumMod val="75000"/>
                  </a:scheme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a:t>
            </a:r>
            <a:r>
              <a:rPr lang="en-US" sz="1800" b="0" dirty="0">
                <a:solidFill>
                  <a:schemeClr val="accent1">
                    <a:lumMod val="75000"/>
                  </a:schemeClr>
                </a:solidFill>
                <a:latin typeface="Consolas" panose="020B0609020204030204" pitchFamily="49" charset="0"/>
                <a:cs typeface="Consolas" panose="020B0609020204030204" pitchFamily="49" charset="0"/>
              </a:rPr>
              <a:t>&gt; </a:t>
            </a:r>
          </a:p>
          <a:p>
            <a:r>
              <a:rPr lang="en-US" sz="1800" b="0" dirty="0">
                <a:solidFill>
                  <a:schemeClr val="accent1">
                    <a:lumMod val="75000"/>
                  </a:schemeClr>
                </a:solidFill>
                <a:latin typeface="Consolas" panose="020B0609020204030204" pitchFamily="49" charset="0"/>
                <a:cs typeface="Consolas" panose="020B0609020204030204" pitchFamily="49" charset="0"/>
              </a:rPr>
              <a:t>	 </a:t>
            </a:r>
            <a:r>
              <a:rPr lang="en-US" sz="1800" b="0" dirty="0">
                <a:solidFill>
                  <a:schemeClr val="tx1">
                    <a:lumMod val="60000"/>
                    <a:lumOff val="40000"/>
                  </a:schemeClr>
                </a:solidFill>
                <a:latin typeface="Consolas" panose="020B0609020204030204" pitchFamily="49" charset="0"/>
                <a:cs typeface="Consolas" panose="020B0609020204030204" pitchFamily="49" charset="0"/>
              </a:rPr>
              <a:t>&lt;</a:t>
            </a:r>
            <a:r>
              <a:rPr lang="en-US" sz="1800" b="0" dirty="0" err="1">
                <a:solidFill>
                  <a:schemeClr val="tx1">
                    <a:lumMod val="60000"/>
                    <a:lumOff val="40000"/>
                  </a:schemeClr>
                </a:solidFill>
                <a:latin typeface="Consolas" panose="020B0609020204030204" pitchFamily="49" charset="0"/>
                <a:cs typeface="Consolas" panose="020B0609020204030204" pitchFamily="49" charset="0"/>
              </a:rPr>
              <a:t>SplitView.Pane</a:t>
            </a:r>
            <a:r>
              <a:rPr lang="en-US" sz="1800" b="0" dirty="0">
                <a:solidFill>
                  <a:schemeClr val="tx1">
                    <a:lumMod val="60000"/>
                    <a:lumOff val="40000"/>
                  </a:schemeClr>
                </a:solidFill>
                <a:latin typeface="Consolas" panose="020B0609020204030204" pitchFamily="49" charset="0"/>
                <a:cs typeface="Consolas" panose="020B0609020204030204" pitchFamily="49" charset="0"/>
              </a:rPr>
              <a:t> /&gt;</a:t>
            </a:r>
          </a:p>
          <a:p>
            <a:r>
              <a:rPr lang="en-US" sz="1800" b="0" dirty="0">
                <a:solidFill>
                  <a:schemeClr val="accent1">
                    <a:lumMod val="75000"/>
                  </a:scheme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SplitView.Content</a:t>
            </a:r>
            <a:r>
              <a:rPr lang="en-US" sz="1800" b="0" dirty="0">
                <a:solidFill>
                  <a:schemeClr val="accent1">
                    <a:lumMod val="75000"/>
                  </a:schemeClr>
                </a:solidFill>
                <a:latin typeface="Consolas" panose="020B0609020204030204" pitchFamily="49" charset="0"/>
                <a:cs typeface="Consolas" panose="020B0609020204030204" pitchFamily="49" charset="0"/>
              </a:rPr>
              <a:t>&gt;</a:t>
            </a:r>
          </a:p>
          <a:p>
            <a:r>
              <a:rPr lang="en-US" sz="1800" b="0" dirty="0">
                <a:solidFill>
                  <a:schemeClr val="accent1">
                    <a:lumMod val="75000"/>
                  </a:schemeClr>
                </a:solidFill>
                <a:latin typeface="Consolas" panose="020B0609020204030204" pitchFamily="49" charset="0"/>
                <a:cs typeface="Consolas" panose="020B0609020204030204" pitchFamily="49" charset="0"/>
              </a:rPr>
              <a:t>		 &lt;</a:t>
            </a:r>
            <a:r>
              <a:rPr lang="en-US" sz="1800" b="0" dirty="0">
                <a:solidFill>
                  <a:srgbClr val="A80000"/>
                </a:solidFill>
                <a:latin typeface="Consolas" panose="020B0609020204030204" pitchFamily="49" charset="0"/>
                <a:cs typeface="Consolas" panose="020B0609020204030204" pitchFamily="49" charset="0"/>
              </a:rPr>
              <a:t>Frame</a:t>
            </a:r>
            <a:r>
              <a:rPr lang="en-US" sz="1800" b="0" dirty="0">
                <a:solidFill>
                  <a:schemeClr val="accent1">
                    <a:lumMod val="75000"/>
                  </a:schemeClr>
                </a:solidFill>
                <a:latin typeface="Consolas" panose="020B0609020204030204" pitchFamily="49" charset="0"/>
                <a:cs typeface="Consolas" panose="020B0609020204030204" pitchFamily="49" charset="0"/>
              </a:rPr>
              <a:t>/&gt; </a:t>
            </a:r>
          </a:p>
          <a:p>
            <a:r>
              <a:rPr lang="en-US" sz="1800" b="0" dirty="0">
                <a:solidFill>
                  <a:schemeClr val="accent1">
                    <a:lumMod val="75000"/>
                  </a:scheme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SplitView.Content</a:t>
            </a:r>
            <a:r>
              <a:rPr lang="en-US" sz="1800" b="0" dirty="0">
                <a:solidFill>
                  <a:schemeClr val="accent1">
                    <a:lumMod val="75000"/>
                  </a:schemeClr>
                </a:solidFill>
                <a:latin typeface="Consolas" panose="020B0609020204030204" pitchFamily="49" charset="0"/>
                <a:cs typeface="Consolas" panose="020B0609020204030204" pitchFamily="49" charset="0"/>
              </a:rPr>
              <a:t>&gt; </a:t>
            </a:r>
          </a:p>
          <a:p>
            <a:r>
              <a:rPr lang="en-US" sz="1800" b="0" dirty="0">
                <a:solidFill>
                  <a:schemeClr val="accent1">
                    <a:lumMod val="75000"/>
                  </a:scheme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a:t>
            </a:r>
            <a:r>
              <a:rPr lang="en-US" sz="1800" b="0" dirty="0">
                <a:solidFill>
                  <a:schemeClr val="accent1">
                    <a:lumMod val="75000"/>
                  </a:schemeClr>
                </a:solidFill>
                <a:latin typeface="Consolas" panose="020B0609020204030204" pitchFamily="49" charset="0"/>
                <a:cs typeface="Consolas" panose="020B0609020204030204" pitchFamily="49" charset="0"/>
              </a:rPr>
              <a:t>&gt;</a:t>
            </a:r>
          </a:p>
          <a:p>
            <a:endParaRPr lang="en-US" sz="1800" b="0" dirty="0">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82807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1" y="1888120"/>
            <a:ext cx="9144000" cy="69540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571257" y="2230011"/>
            <a:ext cx="8023860" cy="103696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2000" dirty="0" err="1">
              <a:solidFill>
                <a:prstClr val="white"/>
              </a:solidFill>
            </a:endParaRPr>
          </a:p>
        </p:txBody>
      </p:sp>
      <p:grpSp>
        <p:nvGrpSpPr>
          <p:cNvPr id="111" name="Group 110"/>
          <p:cNvGrpSpPr/>
          <p:nvPr/>
        </p:nvGrpSpPr>
        <p:grpSpPr>
          <a:xfrm>
            <a:off x="574358" y="1566648"/>
            <a:ext cx="8023860" cy="1303020"/>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grpSp>
        <p:nvGrpSpPr>
          <p:cNvPr id="12" name="Group 11"/>
          <p:cNvGrpSpPr/>
          <p:nvPr/>
        </p:nvGrpSpPr>
        <p:grpSpPr>
          <a:xfrm>
            <a:off x="3830961" y="1457626"/>
            <a:ext cx="1482078" cy="1482078"/>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grpSp>
        <p:nvGrpSpPr>
          <p:cNvPr id="96" name="Group 95"/>
          <p:cNvGrpSpPr/>
          <p:nvPr/>
        </p:nvGrpSpPr>
        <p:grpSpPr>
          <a:xfrm>
            <a:off x="564036" y="1355743"/>
            <a:ext cx="8037576" cy="1700784"/>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sp>
        <p:nvSpPr>
          <p:cNvPr id="15" name="Rectangle 14"/>
          <p:cNvSpPr/>
          <p:nvPr/>
        </p:nvSpPr>
        <p:spPr>
          <a:xfrm>
            <a:off x="2992081" y="2260614"/>
            <a:ext cx="3159840" cy="424732"/>
          </a:xfrm>
          <a:prstGeom prst="rect">
            <a:avLst/>
          </a:prstGeom>
          <a:noFill/>
        </p:spPr>
        <p:txBody>
          <a:bodyPr wrap="none">
            <a:spAutoFit/>
          </a:bodyPr>
          <a:lstStyle/>
          <a:p>
            <a:pPr algn="ctr" defTabSz="932449" fontAlgn="base">
              <a:lnSpc>
                <a:spcPct val="90000"/>
              </a:lnSpc>
              <a:spcBef>
                <a:spcPct val="0"/>
              </a:spcBef>
              <a:spcAft>
                <a:spcPct val="0"/>
              </a:spcAft>
              <a:defRPr/>
            </a:pPr>
            <a:r>
              <a:rPr lang="en-US" sz="24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Multiple device families</a:t>
            </a:r>
          </a:p>
        </p:txBody>
      </p:sp>
      <p:grpSp>
        <p:nvGrpSpPr>
          <p:cNvPr id="169" name="Group 168"/>
          <p:cNvGrpSpPr/>
          <p:nvPr/>
        </p:nvGrpSpPr>
        <p:grpSpPr>
          <a:xfrm>
            <a:off x="3521945" y="1401638"/>
            <a:ext cx="1005301" cy="569399"/>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49630" y="3230738"/>
              <a:ext cx="500832" cy="401721"/>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4616755" y="1401638"/>
            <a:ext cx="1005301" cy="569399"/>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48578" y="3230738"/>
              <a:ext cx="702939" cy="401721"/>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err="1">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2387418" y="1520042"/>
            <a:ext cx="1005301" cy="569398"/>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62312" y="3230737"/>
              <a:ext cx="875470" cy="401721"/>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5751283" y="1520041"/>
            <a:ext cx="1005301" cy="569399"/>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46652" y="3230738"/>
              <a:ext cx="1306795" cy="401721"/>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rPr>
                <a:t>Surface Hub</a:t>
              </a:r>
            </a:p>
          </p:txBody>
        </p:sp>
      </p:grpSp>
      <p:grpSp>
        <p:nvGrpSpPr>
          <p:cNvPr id="108" name="Group 107"/>
          <p:cNvGrpSpPr/>
          <p:nvPr/>
        </p:nvGrpSpPr>
        <p:grpSpPr>
          <a:xfrm>
            <a:off x="4675003" y="1003373"/>
            <a:ext cx="974831" cy="578460"/>
            <a:chOff x="7766687" y="2034058"/>
            <a:chExt cx="1235372" cy="764330"/>
          </a:xfrm>
        </p:grpSpPr>
        <p:pic>
          <p:nvPicPr>
            <p:cNvPr id="113" name="Xbox"/>
            <p:cNvPicPr>
              <a:picLocks noChangeAspect="1"/>
            </p:cNvPicPr>
            <p:nvPr/>
          </p:nvPicPr>
          <p:blipFill rotWithShape="1">
            <a:blip r:embed="rId3" cstate="print">
              <a:extLst>
                <a:ext uri="{28A0092B-C50C-407E-A947-70E740481C1C}">
                  <a14:useLocalDpi xmlns:a14="http://schemas.microsoft.com/office/drawing/2010/main" val="0"/>
                </a:ext>
              </a:extLst>
            </a:blip>
            <a:srcRect l="10802" r="3931" b="25990"/>
            <a:stretch/>
          </p:blipFill>
          <p:spPr>
            <a:xfrm>
              <a:off x="7766687" y="2034058"/>
              <a:ext cx="1235372" cy="661905"/>
            </a:xfrm>
            <a:prstGeom prst="rect">
              <a:avLst/>
            </a:prstGeom>
          </p:spPr>
        </p:pic>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print">
              <a:extLst>
                <a:ext uri="{28A0092B-C50C-407E-A947-70E740481C1C}">
                  <a14:useLocalDpi xmlns:a14="http://schemas.microsoft.com/office/drawing/2010/main" val="0"/>
                </a:ext>
              </a:extLst>
            </a:blip>
            <a:srcRect l="67417" t="74434" r="12990" b="6110"/>
            <a:stretch/>
          </p:blipFill>
          <p:spPr>
            <a:xfrm>
              <a:off x="8610002" y="2646993"/>
              <a:ext cx="246987" cy="151395"/>
            </a:xfrm>
            <a:prstGeom prst="rect">
              <a:avLst/>
            </a:prstGeom>
          </p:spPr>
        </p:pic>
      </p:grpSp>
      <p:grpSp>
        <p:nvGrpSpPr>
          <p:cNvPr id="192" name="Group 191"/>
          <p:cNvGrpSpPr/>
          <p:nvPr/>
        </p:nvGrpSpPr>
        <p:grpSpPr>
          <a:xfrm>
            <a:off x="6970293" y="1797147"/>
            <a:ext cx="1005301" cy="569398"/>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72350" y="3230737"/>
              <a:ext cx="1055393" cy="401721"/>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1376"/>
          <a:stretch/>
        </p:blipFill>
        <p:spPr bwMode="auto">
          <a:xfrm>
            <a:off x="5732945" y="1011474"/>
            <a:ext cx="1140051" cy="613804"/>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1" name="Group 120"/>
          <p:cNvGrpSpPr/>
          <p:nvPr/>
        </p:nvGrpSpPr>
        <p:grpSpPr>
          <a:xfrm>
            <a:off x="2432137" y="1317987"/>
            <a:ext cx="1037885" cy="400496"/>
            <a:chOff x="2735582" y="1816942"/>
            <a:chExt cx="1315282" cy="529185"/>
          </a:xfrm>
        </p:grpSpPr>
        <p:pic>
          <p:nvPicPr>
            <p:cNvPr id="122" name="2-in-1"/>
            <p:cNvPicPr>
              <a:picLocks noChangeAspect="1"/>
            </p:cNvPicPr>
            <p:nvPr/>
          </p:nvPicPr>
          <p:blipFill rotWithShape="1">
            <a:blip r:embed="rId7" cstate="print">
              <a:extLst>
                <a:ext uri="{28A0092B-C50C-407E-A947-70E740481C1C}">
                  <a14:useLocalDpi xmlns:a14="http://schemas.microsoft.com/office/drawing/2010/main" val="0"/>
                </a:ext>
              </a:extLst>
            </a:blip>
            <a:srcRect r="16795"/>
            <a:stretch/>
          </p:blipFill>
          <p:spPr>
            <a:xfrm>
              <a:off x="2914948" y="1816942"/>
              <a:ext cx="872345" cy="526533"/>
            </a:xfrm>
            <a:prstGeom prst="rect">
              <a:avLst/>
            </a:prstGeom>
          </p:spPr>
        </p:pic>
        <p:pic>
          <p:nvPicPr>
            <p:cNvPr id="123"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89286" y="2045444"/>
                <a:ext cx="331735" cy="325110"/>
              </a:xfrm>
              <a:prstGeom prst="rect">
                <a:avLst/>
              </a:prstGeom>
            </p:spPr>
          </p:pic>
        </p:grpSp>
      </p:grpSp>
      <p:grpSp>
        <p:nvGrpSpPr>
          <p:cNvPr id="135" name="Group 134"/>
          <p:cNvGrpSpPr/>
          <p:nvPr/>
        </p:nvGrpSpPr>
        <p:grpSpPr>
          <a:xfrm>
            <a:off x="3584260" y="1085931"/>
            <a:ext cx="1009003" cy="549505"/>
            <a:chOff x="4538410" y="1456930"/>
            <a:chExt cx="1278681" cy="726073"/>
          </a:xfrm>
        </p:grpSpPr>
        <p:pic>
          <p:nvPicPr>
            <p:cNvPr id="136" name="Desk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print">
              <a:extLst>
                <a:ext uri="{28A0092B-C50C-407E-A947-70E740481C1C}">
                  <a14:useLocalDpi xmlns:a14="http://schemas.microsoft.com/office/drawing/2010/main" val="0"/>
                </a:ext>
              </a:extLst>
            </a:blip>
            <a:srcRect r="16795"/>
            <a:stretch/>
          </p:blipFill>
          <p:spPr>
            <a:xfrm>
              <a:off x="5017494" y="1700384"/>
              <a:ext cx="799597" cy="482619"/>
            </a:xfrm>
            <a:prstGeom prst="rect">
              <a:avLst/>
            </a:prstGeom>
          </p:spPr>
        </p:pic>
        <p:pic>
          <p:nvPicPr>
            <p:cNvPr id="138" name="Laptop"/>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print">
            <a:extLst>
              <a:ext uri="{28A0092B-C50C-407E-A947-70E740481C1C}">
                <a14:useLocalDpi xmlns:a14="http://schemas.microsoft.com/office/drawing/2010/main" val="0"/>
              </a:ext>
            </a:extLst>
          </a:blip>
          <a:srcRect l="12333" t="23140" r="7378" b="17105"/>
          <a:stretch/>
        </p:blipFill>
        <p:spPr>
          <a:xfrm>
            <a:off x="7205587" y="1690628"/>
            <a:ext cx="587305" cy="222281"/>
          </a:xfrm>
          <a:prstGeom prst="rect">
            <a:avLst/>
          </a:prstGeom>
          <a:noFill/>
          <a:ln>
            <a:noFill/>
          </a:ln>
        </p:spPr>
      </p:pic>
      <p:grpSp>
        <p:nvGrpSpPr>
          <p:cNvPr id="16" name="Group 15"/>
          <p:cNvGrpSpPr/>
          <p:nvPr/>
        </p:nvGrpSpPr>
        <p:grpSpPr>
          <a:xfrm>
            <a:off x="1192463" y="1797145"/>
            <a:ext cx="1005301" cy="569399"/>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29395" y="3230737"/>
              <a:ext cx="1341301" cy="401722"/>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050"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300741" y="1693097"/>
            <a:ext cx="742682" cy="279200"/>
            <a:chOff x="1371004" y="2381442"/>
            <a:chExt cx="941178" cy="368913"/>
          </a:xfrm>
        </p:grpSpPr>
        <p:pic>
          <p:nvPicPr>
            <p:cNvPr id="130" name="IoT"/>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624717" y="2463513"/>
              <a:ext cx="485404" cy="286842"/>
            </a:xfrm>
            <a:prstGeom prst="rect">
              <a:avLst/>
            </a:prstGeom>
          </p:spPr>
        </p:pic>
      </p:grpSp>
      <p:sp>
        <p:nvSpPr>
          <p:cNvPr id="110" name="TextBox 109"/>
          <p:cNvSpPr txBox="1"/>
          <p:nvPr/>
        </p:nvSpPr>
        <p:spPr>
          <a:xfrm>
            <a:off x="2454538" y="2215347"/>
            <a:ext cx="4130197" cy="498598"/>
          </a:xfrm>
          <a:prstGeom prst="rect">
            <a:avLst/>
          </a:prstGeom>
          <a:noFill/>
        </p:spPr>
        <p:txBody>
          <a:bodyPr wrap="square" lIns="102870" tIns="82296" rIns="102870" bIns="82296" rtlCol="0">
            <a:spAutoFit/>
          </a:bodyPr>
          <a:lstStyle/>
          <a:p>
            <a:pPr algn="ctr">
              <a:lnSpc>
                <a:spcPct val="90000"/>
              </a:lnSpc>
              <a:spcBef>
                <a:spcPts val="450"/>
              </a:spcBef>
            </a:pPr>
            <a:r>
              <a:rPr lang="en-US" sz="24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Universal Windows Apps</a:t>
            </a:r>
          </a:p>
        </p:txBody>
      </p:sp>
      <p:grpSp>
        <p:nvGrpSpPr>
          <p:cNvPr id="75" name="Store"/>
          <p:cNvGrpSpPr/>
          <p:nvPr/>
        </p:nvGrpSpPr>
        <p:grpSpPr>
          <a:xfrm>
            <a:off x="5166700" y="3129276"/>
            <a:ext cx="1684167" cy="553998"/>
            <a:chOff x="7574900" y="3506973"/>
            <a:chExt cx="1688884" cy="610153"/>
          </a:xfrm>
        </p:grpSpPr>
        <p:sp>
          <p:nvSpPr>
            <p:cNvPr id="76" name="TextBox 75"/>
            <p:cNvSpPr txBox="1"/>
            <p:nvPr/>
          </p:nvSpPr>
          <p:spPr>
            <a:xfrm>
              <a:off x="7853238" y="3506973"/>
              <a:ext cx="1410546" cy="610153"/>
            </a:xfrm>
            <a:prstGeom prst="rect">
              <a:avLst/>
            </a:prstGeom>
            <a:noFill/>
          </p:spPr>
          <p:txBody>
            <a:bodyPr wrap="square" lIns="137160" tIns="109728" rIns="137160" bIns="109728" rtlCol="0">
              <a:spAutoFit/>
            </a:bodyPr>
            <a:lstStyle/>
            <a:p>
              <a:pPr defTabSz="685783">
                <a:lnSpc>
                  <a:spcPct val="90000"/>
                </a:lnSpc>
                <a:spcBef>
                  <a:spcPts val="600"/>
                </a:spcBef>
              </a:pPr>
              <a:r>
                <a:rPr lang="en-US" sz="1200" dirty="0">
                  <a:solidFill>
                    <a:srgbClr val="0078D7">
                      <a:lumMod val="20000"/>
                      <a:lumOff val="80000"/>
                    </a:srgbClr>
                  </a:solidFill>
                </a:rPr>
                <a:t>One Store +</a:t>
              </a:r>
              <a:br>
                <a:rPr lang="en-US" sz="1200" dirty="0">
                  <a:solidFill>
                    <a:srgbClr val="0078D7">
                      <a:lumMod val="20000"/>
                      <a:lumOff val="80000"/>
                    </a:srgbClr>
                  </a:solidFill>
                </a:rPr>
              </a:br>
              <a:r>
                <a:rPr lang="en-US" sz="1200" dirty="0">
                  <a:solidFill>
                    <a:srgbClr val="0078D7">
                      <a:lumMod val="20000"/>
                      <a:lumOff val="80000"/>
                    </a:srgbClr>
                  </a:solidFill>
                </a:rPr>
                <a:t>One Dev Center</a:t>
              </a:r>
            </a:p>
          </p:txBody>
        </p:sp>
        <p:pic>
          <p:nvPicPr>
            <p:cNvPr id="77" name="Picture 7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p:spPr>
        </p:pic>
      </p:grpSp>
      <p:grpSp>
        <p:nvGrpSpPr>
          <p:cNvPr id="78" name="Legacy"/>
          <p:cNvGrpSpPr/>
          <p:nvPr/>
        </p:nvGrpSpPr>
        <p:grpSpPr>
          <a:xfrm>
            <a:off x="6526369" y="2903991"/>
            <a:ext cx="1144218" cy="553998"/>
            <a:chOff x="5616311" y="3984573"/>
            <a:chExt cx="1260204" cy="610153"/>
          </a:xfrm>
        </p:grpSpPr>
        <p:pic>
          <p:nvPicPr>
            <p:cNvPr id="79" name="Picture 7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153"/>
            </a:xfrm>
            <a:prstGeom prst="rect">
              <a:avLst/>
            </a:prstGeom>
            <a:noFill/>
          </p:spPr>
          <p:txBody>
            <a:bodyPr wrap="square" lIns="91440" tIns="109728" rIns="0" bIns="109728" rtlCol="0">
              <a:spAutoFit/>
            </a:bodyPr>
            <a:lstStyle/>
            <a:p>
              <a:pPr defTabSz="685783">
                <a:lnSpc>
                  <a:spcPct val="90000"/>
                </a:lnSpc>
                <a:spcBef>
                  <a:spcPts val="600"/>
                </a:spcBef>
              </a:pPr>
              <a:r>
                <a:rPr lang="en-US" sz="1200" dirty="0">
                  <a:solidFill>
                    <a:srgbClr val="0078D7">
                      <a:lumMod val="20000"/>
                      <a:lumOff val="80000"/>
                    </a:srgbClr>
                  </a:solidFill>
                </a:rPr>
                <a:t>Reuse Existing Code</a:t>
              </a:r>
            </a:p>
          </p:txBody>
        </p:sp>
      </p:grpSp>
      <p:grpSp>
        <p:nvGrpSpPr>
          <p:cNvPr id="83" name="One SDK"/>
          <p:cNvGrpSpPr/>
          <p:nvPr/>
        </p:nvGrpSpPr>
        <p:grpSpPr>
          <a:xfrm>
            <a:off x="3935261" y="3239291"/>
            <a:ext cx="1357092" cy="553998"/>
            <a:chOff x="4428826" y="3733778"/>
            <a:chExt cx="1357092" cy="553998"/>
          </a:xfrm>
        </p:grpSpPr>
        <p:sp>
          <p:nvSpPr>
            <p:cNvPr id="84" name="TextBox 83"/>
            <p:cNvSpPr txBox="1"/>
            <p:nvPr/>
          </p:nvSpPr>
          <p:spPr>
            <a:xfrm>
              <a:off x="4608153" y="3733778"/>
              <a:ext cx="1177765" cy="553998"/>
            </a:xfrm>
            <a:prstGeom prst="rect">
              <a:avLst/>
            </a:prstGeom>
            <a:noFill/>
          </p:spPr>
          <p:txBody>
            <a:bodyPr wrap="square" lIns="137160" tIns="109728" rIns="137160" bIns="109728" rtlCol="0">
              <a:spAutoFit/>
            </a:bodyPr>
            <a:lstStyle/>
            <a:p>
              <a:pPr defTabSz="685783">
                <a:lnSpc>
                  <a:spcPct val="90000"/>
                </a:lnSpc>
                <a:spcBef>
                  <a:spcPts val="600"/>
                </a:spcBef>
              </a:pPr>
              <a:r>
                <a:rPr lang="en-US" sz="1200" dirty="0">
                  <a:solidFill>
                    <a:srgbClr val="0078D7">
                      <a:lumMod val="20000"/>
                      <a:lumOff val="80000"/>
                    </a:srgbClr>
                  </a:solidFill>
                </a:rPr>
                <a:t>One SDK + Tooling</a:t>
              </a:r>
            </a:p>
          </p:txBody>
        </p:sp>
        <p:pic>
          <p:nvPicPr>
            <p:cNvPr id="85" name="Picture 8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28826" y="3870990"/>
              <a:ext cx="283272" cy="283272"/>
            </a:xfrm>
            <a:prstGeom prst="rect">
              <a:avLst/>
            </a:prstGeom>
          </p:spPr>
        </p:pic>
      </p:grpSp>
      <p:grpSp>
        <p:nvGrpSpPr>
          <p:cNvPr id="86" name="Adaptive UI"/>
          <p:cNvGrpSpPr/>
          <p:nvPr/>
        </p:nvGrpSpPr>
        <p:grpSpPr>
          <a:xfrm>
            <a:off x="1144687" y="2896557"/>
            <a:ext cx="1542833" cy="553998"/>
            <a:chOff x="1274764" y="3263907"/>
            <a:chExt cx="1542833" cy="553998"/>
          </a:xfrm>
        </p:grpSpPr>
        <p:sp>
          <p:nvSpPr>
            <p:cNvPr id="87" name="TextBox 86"/>
            <p:cNvSpPr txBox="1"/>
            <p:nvPr/>
          </p:nvSpPr>
          <p:spPr>
            <a:xfrm>
              <a:off x="1592022" y="3263907"/>
              <a:ext cx="1225575" cy="553998"/>
            </a:xfrm>
            <a:prstGeom prst="rect">
              <a:avLst/>
            </a:prstGeom>
            <a:noFill/>
          </p:spPr>
          <p:txBody>
            <a:bodyPr wrap="square" lIns="137160" tIns="109728" rIns="137160" bIns="109728" rtlCol="0">
              <a:spAutoFit/>
            </a:bodyPr>
            <a:lstStyle/>
            <a:p>
              <a:pPr defTabSz="685783">
                <a:lnSpc>
                  <a:spcPct val="90000"/>
                </a:lnSpc>
                <a:spcBef>
                  <a:spcPts val="600"/>
                </a:spcBef>
              </a:pPr>
              <a:r>
                <a:rPr lang="en-US" sz="1200" dirty="0">
                  <a:solidFill>
                    <a:srgbClr val="0078D7">
                      <a:lumMod val="20000"/>
                      <a:lumOff val="80000"/>
                    </a:srgbClr>
                  </a:solidFill>
                </a:rPr>
                <a:t>Adaptive </a:t>
              </a:r>
              <a:br>
                <a:rPr lang="en-US" sz="1200" dirty="0">
                  <a:solidFill>
                    <a:srgbClr val="0078D7">
                      <a:lumMod val="20000"/>
                      <a:lumOff val="80000"/>
                    </a:srgbClr>
                  </a:solidFill>
                </a:rPr>
              </a:br>
              <a:r>
                <a:rPr lang="en-US" sz="1200"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78D7">
                        <a:lumMod val="20000"/>
                        <a:lumOff val="80000"/>
                      </a:srgbClr>
                    </a:solidFill>
                  </a:endParaRPr>
                </a:p>
              </p:txBody>
            </p:sp>
            <p:pic>
              <p:nvPicPr>
                <p:cNvPr id="93" name="Picture 9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551506" y="3565510"/>
                <a:ext cx="117722" cy="117722"/>
              </a:xfrm>
              <a:prstGeom prst="rect">
                <a:avLst/>
              </a:prstGeom>
            </p:spPr>
          </p:pic>
        </p:grpSp>
      </p:grpSp>
      <p:grpSp>
        <p:nvGrpSpPr>
          <p:cNvPr id="94" name="NUI"/>
          <p:cNvGrpSpPr/>
          <p:nvPr/>
        </p:nvGrpSpPr>
        <p:grpSpPr>
          <a:xfrm>
            <a:off x="2553861" y="3189516"/>
            <a:ext cx="1439652" cy="553998"/>
            <a:chOff x="2810595" y="3636234"/>
            <a:chExt cx="1439652" cy="553998"/>
          </a:xfrm>
        </p:grpSpPr>
        <p:sp>
          <p:nvSpPr>
            <p:cNvPr id="95" name="TextBox 94"/>
            <p:cNvSpPr txBox="1"/>
            <p:nvPr/>
          </p:nvSpPr>
          <p:spPr>
            <a:xfrm>
              <a:off x="2988031" y="3636234"/>
              <a:ext cx="1262216" cy="553998"/>
            </a:xfrm>
            <a:prstGeom prst="rect">
              <a:avLst/>
            </a:prstGeom>
            <a:noFill/>
          </p:spPr>
          <p:txBody>
            <a:bodyPr wrap="square" lIns="137160" tIns="109728" rIns="137160" bIns="109728" rtlCol="0">
              <a:spAutoFit/>
            </a:bodyPr>
            <a:lstStyle/>
            <a:p>
              <a:pPr defTabSz="685783">
                <a:lnSpc>
                  <a:spcPct val="90000"/>
                </a:lnSpc>
                <a:spcBef>
                  <a:spcPts val="600"/>
                </a:spcBef>
              </a:pPr>
              <a:r>
                <a:rPr lang="en-US" sz="1200" dirty="0">
                  <a:solidFill>
                    <a:srgbClr val="0078D7">
                      <a:lumMod val="20000"/>
                      <a:lumOff val="80000"/>
                    </a:srgbClr>
                  </a:solidFill>
                </a:rPr>
                <a:t>Natural</a:t>
              </a:r>
              <a:br>
                <a:rPr lang="en-US" sz="1200" dirty="0">
                  <a:solidFill>
                    <a:srgbClr val="0078D7">
                      <a:lumMod val="20000"/>
                      <a:lumOff val="80000"/>
                    </a:srgbClr>
                  </a:solidFill>
                </a:rPr>
              </a:br>
              <a:r>
                <a:rPr lang="en-US" sz="1200"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78D7">
                      <a:lumMod val="20000"/>
                      <a:lumOff val="80000"/>
                    </a:srgbClr>
                  </a:solidFill>
                </a:endParaRPr>
              </a:p>
            </p:txBody>
          </p:sp>
          <p:pic>
            <p:nvPicPr>
              <p:cNvPr id="109" name="Picture 10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3582288" y="3261922"/>
            <a:ext cx="1493482" cy="1074479"/>
            <a:chOff x="8610991" y="1992417"/>
            <a:chExt cx="3186889" cy="2292792"/>
          </a:xfrm>
        </p:grpSpPr>
        <p:pic>
          <p:nvPicPr>
            <p:cNvPr id="207" name="Picture 206"/>
            <p:cNvPicPr>
              <a:picLocks noChangeAspect="1"/>
            </p:cNvPicPr>
            <p:nvPr/>
          </p:nvPicPr>
          <p:blipFill rotWithShape="1">
            <a:blip r:embed="rId26" cstate="print">
              <a:extLst>
                <a:ext uri="{28A0092B-C50C-407E-A947-70E740481C1C}">
                  <a14:useLocalDpi xmlns:a14="http://schemas.microsoft.com/office/drawing/2010/main" val="0"/>
                </a:ext>
              </a:extLst>
            </a:blip>
            <a:srcRect b="13180"/>
            <a:stretch/>
          </p:blipFill>
          <p:spPr bwMode="ltGray">
            <a:xfrm>
              <a:off x="8610991" y="1992417"/>
              <a:ext cx="3186889" cy="1956172"/>
            </a:xfrm>
            <a:prstGeom prst="rect">
              <a:avLst/>
            </a:prstGeom>
          </p:spPr>
        </p:pic>
        <p:pic>
          <p:nvPicPr>
            <p:cNvPr id="208" name="Picture 20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10" name="PPI"/>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bwMode="ltGray">
          <a:xfrm>
            <a:off x="899689" y="3267204"/>
            <a:ext cx="2154794" cy="1314612"/>
          </a:xfrm>
          <a:prstGeom prst="rect">
            <a:avLst/>
          </a:prstGeom>
        </p:spPr>
      </p:pic>
      <p:pic>
        <p:nvPicPr>
          <p:cNvPr id="214" name="Picture 213" descr="141215_B-hero_01.png"/>
          <p:cNvPicPr>
            <a:picLocks noChangeAspect="1"/>
          </p:cNvPicPr>
          <p:nvPr/>
        </p:nvPicPr>
        <p:blipFill rotWithShape="1">
          <a:blip r:embed="rId30" cstate="print">
            <a:extLst>
              <a:ext uri="{28A0092B-C50C-407E-A947-70E740481C1C}">
                <a14:useLocalDpi xmlns:a14="http://schemas.microsoft.com/office/drawing/2010/main" val="0"/>
              </a:ext>
            </a:extLst>
          </a:blip>
          <a:srcRect l="12333" t="23140" r="7378" b="17105"/>
          <a:stretch/>
        </p:blipFill>
        <p:spPr>
          <a:xfrm>
            <a:off x="5487053" y="3260716"/>
            <a:ext cx="1648224" cy="650419"/>
          </a:xfrm>
          <a:prstGeom prst="rect">
            <a:avLst/>
          </a:prstGeom>
          <a:noFill/>
          <a:ln>
            <a:noFill/>
          </a:ln>
        </p:spPr>
      </p:pic>
      <p:grpSp>
        <p:nvGrpSpPr>
          <p:cNvPr id="211" name="Group 210"/>
          <p:cNvGrpSpPr/>
          <p:nvPr/>
        </p:nvGrpSpPr>
        <p:grpSpPr>
          <a:xfrm>
            <a:off x="7473506" y="3264819"/>
            <a:ext cx="820735" cy="465161"/>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1" tIns="107513" rIns="134391" bIns="107513" numCol="1" spcCol="0" rtlCol="0" fromWordArt="0" anchor="t" anchorCtr="0" forceAA="0" compatLnSpc="1">
              <a:prstTxWarp prst="textNoShape">
                <a:avLst/>
              </a:prstTxWarp>
              <a:noAutofit/>
            </a:bodyPr>
            <a:lstStyle/>
            <a:p>
              <a:pPr algn="ctr" defTabSz="685226"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4518292" y="687993"/>
            <a:ext cx="1161414" cy="738726"/>
          </a:xfrm>
          <a:prstGeom prst="rect">
            <a:avLst/>
          </a:prstGeom>
        </p:spPr>
      </p:pic>
      <p:pic>
        <p:nvPicPr>
          <p:cNvPr id="102" name="Picture 10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4518292" y="687993"/>
            <a:ext cx="1161414" cy="738726"/>
          </a:xfrm>
          <a:prstGeom prst="rect">
            <a:avLst/>
          </a:prstGeom>
        </p:spPr>
      </p:pic>
      <p:pic>
        <p:nvPicPr>
          <p:cNvPr id="103" name="Picture 10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516304" y="687993"/>
            <a:ext cx="1144517" cy="841992"/>
          </a:xfrm>
          <a:prstGeom prst="rect">
            <a:avLst/>
          </a:prstGeom>
        </p:spPr>
      </p:pic>
      <p:pic>
        <p:nvPicPr>
          <p:cNvPr id="104" name="Picture 10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3045409" y="687993"/>
            <a:ext cx="1123950" cy="718591"/>
          </a:xfrm>
          <a:prstGeom prst="rect">
            <a:avLst/>
          </a:prstGeom>
        </p:spPr>
      </p:pic>
      <p:pic>
        <p:nvPicPr>
          <p:cNvPr id="105" name="Picture 104"/>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3069" y="687993"/>
            <a:ext cx="652559" cy="501072"/>
          </a:xfrm>
          <a:prstGeom prst="rect">
            <a:avLst/>
          </a:prstGeom>
        </p:spPr>
      </p:pic>
      <p:pic>
        <p:nvPicPr>
          <p:cNvPr id="106" name="Picture 105"/>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349721" y="687993"/>
            <a:ext cx="446692" cy="435040"/>
          </a:xfrm>
          <a:prstGeom prst="rect">
            <a:avLst/>
          </a:prstGeom>
        </p:spPr>
      </p:pic>
      <p:pic>
        <p:nvPicPr>
          <p:cNvPr id="139" name="Picture 138"/>
          <p:cNvPicPr>
            <a:picLocks noChangeAspect="1"/>
          </p:cNvPicPr>
          <p:nvPr/>
        </p:nvPicPr>
        <p:blipFill rotWithShape="1">
          <a:blip r:embed="rId37" cstate="print">
            <a:extLst>
              <a:ext uri="{28A0092B-C50C-407E-A947-70E740481C1C}">
                <a14:useLocalDpi xmlns:a14="http://schemas.microsoft.com/office/drawing/2010/main" val="0"/>
              </a:ext>
            </a:extLst>
          </a:blip>
          <a:srcRect l="6535" r="9044"/>
          <a:stretch/>
        </p:blipFill>
        <p:spPr>
          <a:xfrm>
            <a:off x="2059505" y="687994"/>
            <a:ext cx="639782" cy="637277"/>
          </a:xfrm>
          <a:prstGeom prst="rect">
            <a:avLst/>
          </a:prstGeom>
        </p:spPr>
      </p:pic>
      <p:pic>
        <p:nvPicPr>
          <p:cNvPr id="140" name="Picture 139"/>
          <p:cNvPicPr>
            <a:picLocks noChangeAspect="1"/>
          </p:cNvPicPr>
          <p:nvPr/>
        </p:nvPicPr>
        <p:blipFill rotWithShape="1">
          <a:blip r:embed="rId38" cstate="print">
            <a:extLst>
              <a:ext uri="{28A0092B-C50C-407E-A947-70E740481C1C}">
                <a14:useLocalDpi xmlns:a14="http://schemas.microsoft.com/office/drawing/2010/main" val="0"/>
              </a:ext>
            </a:extLst>
          </a:blip>
          <a:srcRect r="12153"/>
          <a:stretch/>
        </p:blipFill>
        <p:spPr>
          <a:xfrm>
            <a:off x="6008744" y="687994"/>
            <a:ext cx="1183684" cy="762563"/>
          </a:xfrm>
          <a:prstGeom prst="rect">
            <a:avLst/>
          </a:prstGeom>
        </p:spPr>
      </p:pic>
      <p:sp>
        <p:nvSpPr>
          <p:cNvPr id="119" name="TextBox 118"/>
          <p:cNvSpPr txBox="1"/>
          <p:nvPr/>
        </p:nvSpPr>
        <p:spPr>
          <a:xfrm>
            <a:off x="2226861" y="3906744"/>
            <a:ext cx="4440190" cy="498598"/>
          </a:xfrm>
          <a:prstGeom prst="rect">
            <a:avLst/>
          </a:prstGeom>
          <a:noFill/>
        </p:spPr>
        <p:txBody>
          <a:bodyPr wrap="none" lIns="102870" tIns="82296" rIns="102870" bIns="82296" rtlCol="0">
            <a:spAutoFit/>
          </a:bodyPr>
          <a:lstStyle/>
          <a:p>
            <a:pPr>
              <a:lnSpc>
                <a:spcPct val="90000"/>
              </a:lnSpc>
              <a:spcBef>
                <a:spcPts val="450"/>
              </a:spcBef>
            </a:pPr>
            <a:r>
              <a:rPr lang="en-US" sz="2400" dirty="0">
                <a:solidFill>
                  <a:srgbClr val="0070C0"/>
                </a:solidFill>
                <a:latin typeface="Segoe UI Light" panose="020B0502040204020203" pitchFamily="34" charset="0"/>
                <a:ea typeface="Segoe UI" pitchFamily="34" charset="0"/>
                <a:cs typeface="Segoe UI Light" panose="020B0502040204020203" pitchFamily="34" charset="0"/>
              </a:rPr>
              <a:t>One Universal Windows Platform</a:t>
            </a:r>
          </a:p>
        </p:txBody>
      </p:sp>
    </p:spTree>
    <p:extLst>
      <p:ext uri="{BB962C8B-B14F-4D97-AF65-F5344CB8AC3E}">
        <p14:creationId xmlns:p14="http://schemas.microsoft.com/office/powerpoint/2010/main" val="1961592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14242" y="3181350"/>
            <a:ext cx="4272108" cy="600075"/>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4" name="Title 3"/>
          <p:cNvSpPr>
            <a:spLocks noGrp="1"/>
          </p:cNvSpPr>
          <p:nvPr>
            <p:ph type="title"/>
          </p:nvPr>
        </p:nvSpPr>
        <p:spPr/>
        <p:txBody>
          <a:bodyPr/>
          <a:lstStyle/>
          <a:p>
            <a:pPr algn="l"/>
            <a:r>
              <a:rPr lang="en-US" dirty="0" smtClean="0">
                <a:solidFill>
                  <a:schemeClr val="tx1"/>
                </a:solidFill>
              </a:rPr>
              <a:t>PROPIEDADES DEL </a:t>
            </a:r>
            <a:r>
              <a:rPr lang="en-US" dirty="0" smtClean="0">
                <a:solidFill>
                  <a:schemeClr val="accent2"/>
                </a:solidFill>
              </a:rPr>
              <a:t>SPLIVIEW</a:t>
            </a:r>
            <a:endParaRPr lang="en-US" dirty="0">
              <a:solidFill>
                <a:schemeClr val="accent2"/>
              </a:solidFill>
            </a:endParaRPr>
          </a:p>
        </p:txBody>
      </p:sp>
      <p:sp>
        <p:nvSpPr>
          <p:cNvPr id="7" name="Text Placeholder 6"/>
          <p:cNvSpPr>
            <a:spLocks noGrp="1"/>
          </p:cNvSpPr>
          <p:nvPr>
            <p:ph type="body" sz="quarter" idx="10"/>
          </p:nvPr>
        </p:nvSpPr>
        <p:spPr/>
        <p:txBody>
          <a:bodyPr/>
          <a:lstStyle/>
          <a:p>
            <a:r>
              <a:rPr lang="en-US" sz="1800" b="0" dirty="0">
                <a:solidFill>
                  <a:schemeClr val="accent1">
                    <a:lumMod val="75000"/>
                  </a:scheme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SplitView</a:t>
            </a:r>
            <a:endParaRPr lang="en-US" sz="1800" b="0" dirty="0">
              <a:solidFill>
                <a:srgbClr val="A80000"/>
              </a:solidFill>
              <a:latin typeface="Consolas" panose="020B0609020204030204" pitchFamily="49" charset="0"/>
              <a:cs typeface="Consolas" panose="020B0609020204030204" pitchFamily="49" charset="0"/>
            </a:endParaRPr>
          </a:p>
          <a:p>
            <a:r>
              <a:rPr lang="en-US" sz="1800" b="0" dirty="0">
                <a:solidFill>
                  <a:srgbClr val="A80000"/>
                </a:solidFill>
                <a:latin typeface="Consolas" panose="020B0609020204030204" pitchFamily="49" charset="0"/>
                <a:cs typeface="Consolas" panose="020B0609020204030204" pitchFamily="49" charset="0"/>
              </a:rPr>
              <a:t>	</a:t>
            </a:r>
            <a:r>
              <a:rPr lang="en-US" sz="1800" b="0" dirty="0" err="1">
                <a:solidFill>
                  <a:srgbClr val="A80000"/>
                </a:solidFill>
                <a:latin typeface="Consolas" panose="020B0609020204030204" pitchFamily="49" charset="0"/>
                <a:cs typeface="Consolas" panose="020B0609020204030204" pitchFamily="49" charset="0"/>
              </a:rPr>
              <a:t>IsPaneOpen</a:t>
            </a:r>
            <a:r>
              <a:rPr lang="en-US" sz="1800" b="0" dirty="0">
                <a:solidFill>
                  <a:schemeClr val="accent1">
                    <a:lumMod val="75000"/>
                  </a:schemeClr>
                </a:solidFill>
                <a:latin typeface="Consolas" panose="020B0609020204030204" pitchFamily="49" charset="0"/>
                <a:cs typeface="Consolas" panose="020B0609020204030204" pitchFamily="49" charset="0"/>
              </a:rPr>
              <a:t>="False"</a:t>
            </a:r>
          </a:p>
          <a:p>
            <a:r>
              <a:rPr lang="en-US" sz="1800" b="0" dirty="0">
                <a:solidFill>
                  <a:srgbClr val="A80000"/>
                </a:solidFill>
                <a:latin typeface="Consolas" panose="020B0609020204030204" pitchFamily="49" charset="0"/>
                <a:cs typeface="Consolas" panose="020B0609020204030204" pitchFamily="49" charset="0"/>
              </a:rPr>
              <a:t>	</a:t>
            </a:r>
            <a:r>
              <a:rPr lang="en-US" sz="1800" b="0" dirty="0" err="1">
                <a:solidFill>
                  <a:srgbClr val="A80000"/>
                </a:solidFill>
                <a:latin typeface="Consolas" panose="020B0609020204030204" pitchFamily="49" charset="0"/>
                <a:cs typeface="Consolas" panose="020B0609020204030204" pitchFamily="49" charset="0"/>
              </a:rPr>
              <a:t>CompactPaneLength</a:t>
            </a:r>
            <a:r>
              <a:rPr lang="en-US" sz="1800" b="0" dirty="0">
                <a:solidFill>
                  <a:schemeClr val="accent1">
                    <a:lumMod val="75000"/>
                  </a:schemeClr>
                </a:solidFill>
                <a:latin typeface="Consolas" panose="020B0609020204030204" pitchFamily="49" charset="0"/>
                <a:cs typeface="Consolas" panose="020B0609020204030204" pitchFamily="49" charset="0"/>
              </a:rPr>
              <a:t>="150"</a:t>
            </a:r>
          </a:p>
          <a:p>
            <a:r>
              <a:rPr lang="en-US" sz="1800" b="0" dirty="0">
                <a:solidFill>
                  <a:srgbClr val="A80000"/>
                </a:solidFill>
                <a:latin typeface="Consolas" panose="020B0609020204030204" pitchFamily="49" charset="0"/>
                <a:cs typeface="Consolas" panose="020B0609020204030204" pitchFamily="49" charset="0"/>
              </a:rPr>
              <a:t>	</a:t>
            </a:r>
            <a:r>
              <a:rPr lang="en-US" sz="1800" b="0" dirty="0" err="1">
                <a:solidFill>
                  <a:srgbClr val="A80000"/>
                </a:solidFill>
                <a:latin typeface="Consolas" panose="020B0609020204030204" pitchFamily="49" charset="0"/>
                <a:cs typeface="Consolas" panose="020B0609020204030204" pitchFamily="49" charset="0"/>
              </a:rPr>
              <a:t>OpenPaneLength</a:t>
            </a:r>
            <a:r>
              <a:rPr lang="en-US" sz="1800" b="0" dirty="0">
                <a:solidFill>
                  <a:schemeClr val="accent1">
                    <a:lumMod val="75000"/>
                  </a:schemeClr>
                </a:solidFill>
                <a:latin typeface="Consolas" panose="020B0609020204030204" pitchFamily="49" charset="0"/>
                <a:cs typeface="Consolas" panose="020B0609020204030204" pitchFamily="49" charset="0"/>
              </a:rPr>
              <a:t>="50"</a:t>
            </a:r>
          </a:p>
          <a:p>
            <a:r>
              <a:rPr lang="en-US" sz="1800" b="0" dirty="0">
                <a:solidFill>
                  <a:srgbClr val="A80000"/>
                </a:solidFill>
                <a:latin typeface="Consolas" panose="020B0609020204030204" pitchFamily="49" charset="0"/>
                <a:cs typeface="Consolas" panose="020B0609020204030204" pitchFamily="49" charset="0"/>
              </a:rPr>
              <a:t>	Placement</a:t>
            </a:r>
            <a:r>
              <a:rPr lang="en-US" sz="1800" b="0" dirty="0">
                <a:solidFill>
                  <a:schemeClr val="accent1">
                    <a:lumMod val="75000"/>
                  </a:schemeClr>
                </a:solidFill>
                <a:latin typeface="Consolas" panose="020B0609020204030204" pitchFamily="49" charset="0"/>
                <a:cs typeface="Consolas" panose="020B0609020204030204" pitchFamily="49" charset="0"/>
              </a:rPr>
              <a:t>="</a:t>
            </a:r>
            <a:r>
              <a:rPr lang="en-US" sz="1800" b="0" dirty="0" err="1">
                <a:solidFill>
                  <a:schemeClr val="accent1">
                    <a:lumMod val="75000"/>
                  </a:schemeClr>
                </a:solidFill>
                <a:latin typeface="Consolas" panose="020B0609020204030204" pitchFamily="49" charset="0"/>
                <a:cs typeface="Consolas" panose="020B0609020204030204" pitchFamily="49" charset="0"/>
              </a:rPr>
              <a:t>Right|Left</a:t>
            </a:r>
            <a:r>
              <a:rPr lang="en-US" sz="1800" b="0" dirty="0">
                <a:solidFill>
                  <a:schemeClr val="accent1">
                    <a:lumMod val="75000"/>
                  </a:schemeClr>
                </a:solidFill>
                <a:latin typeface="Consolas" panose="020B0609020204030204" pitchFamily="49" charset="0"/>
                <a:cs typeface="Consolas" panose="020B0609020204030204" pitchFamily="49" charset="0"/>
              </a:rPr>
              <a:t>"</a:t>
            </a:r>
          </a:p>
          <a:p>
            <a:r>
              <a:rPr lang="en-US" sz="1800" b="0" dirty="0">
                <a:solidFill>
                  <a:srgbClr val="A80000"/>
                </a:solidFill>
                <a:latin typeface="Consolas" panose="020B0609020204030204" pitchFamily="49" charset="0"/>
                <a:cs typeface="Consolas" panose="020B0609020204030204" pitchFamily="49" charset="0"/>
              </a:rPr>
              <a:t>	</a:t>
            </a:r>
            <a:r>
              <a:rPr lang="en-US" sz="1800" b="0" dirty="0" err="1">
                <a:solidFill>
                  <a:srgbClr val="A80000"/>
                </a:solidFill>
                <a:latin typeface="Consolas" panose="020B0609020204030204" pitchFamily="49" charset="0"/>
                <a:cs typeface="Consolas" panose="020B0609020204030204" pitchFamily="49" charset="0"/>
              </a:rPr>
              <a:t>PaneDisplayMode</a:t>
            </a:r>
            <a:r>
              <a:rPr lang="en-US" sz="1800" b="0" dirty="0">
                <a:solidFill>
                  <a:schemeClr val="accent1">
                    <a:lumMod val="75000"/>
                  </a:schemeClr>
                </a:solidFill>
                <a:latin typeface="Consolas" panose="020B0609020204030204" pitchFamily="49" charset="0"/>
                <a:cs typeface="Consolas" panose="020B0609020204030204" pitchFamily="49" charset="0"/>
              </a:rPr>
              <a:t>="</a:t>
            </a:r>
            <a:r>
              <a:rPr lang="en-US" sz="1800" b="0" dirty="0" err="1">
                <a:solidFill>
                  <a:schemeClr val="accent1">
                    <a:lumMod val="75000"/>
                  </a:schemeClr>
                </a:solidFill>
                <a:latin typeface="Consolas" panose="020B0609020204030204" pitchFamily="49" charset="0"/>
                <a:cs typeface="Consolas" panose="020B0609020204030204" pitchFamily="49" charset="0"/>
              </a:rPr>
              <a:t>CompactInline</a:t>
            </a:r>
            <a:r>
              <a:rPr lang="en-US" sz="1800" b="0" dirty="0">
                <a:solidFill>
                  <a:schemeClr val="accent1">
                    <a:lumMod val="75000"/>
                  </a:schemeClr>
                </a:solidFill>
                <a:latin typeface="Consolas" panose="020B0609020204030204" pitchFamily="49" charset="0"/>
                <a:cs typeface="Consolas" panose="020B0609020204030204" pitchFamily="49" charset="0"/>
              </a:rPr>
              <a:t>"&gt; </a:t>
            </a:r>
          </a:p>
          <a:p>
            <a:r>
              <a:rPr lang="en-US" sz="1800" b="0" dirty="0">
                <a:solidFill>
                  <a:schemeClr val="accent1">
                    <a:lumMod val="75000"/>
                  </a:schemeClr>
                </a:solidFill>
                <a:latin typeface="Consolas" panose="020B0609020204030204" pitchFamily="49" charset="0"/>
                <a:cs typeface="Consolas" panose="020B0609020204030204" pitchFamily="49" charset="0"/>
              </a:rPr>
              <a:t>	 </a:t>
            </a:r>
            <a:r>
              <a:rPr lang="en-US" sz="1800" b="0" dirty="0">
                <a:solidFill>
                  <a:schemeClr val="tx1">
                    <a:lumMod val="60000"/>
                    <a:lumOff val="40000"/>
                  </a:schemeClr>
                </a:solidFill>
                <a:latin typeface="Consolas" panose="020B0609020204030204" pitchFamily="49" charset="0"/>
                <a:cs typeface="Consolas" panose="020B0609020204030204" pitchFamily="49" charset="0"/>
              </a:rPr>
              <a:t>&lt;</a:t>
            </a:r>
            <a:r>
              <a:rPr lang="en-US" sz="1800" b="0" dirty="0" err="1">
                <a:solidFill>
                  <a:schemeClr val="tx1">
                    <a:lumMod val="60000"/>
                    <a:lumOff val="40000"/>
                  </a:schemeClr>
                </a:solidFill>
                <a:latin typeface="Consolas" panose="020B0609020204030204" pitchFamily="49" charset="0"/>
                <a:cs typeface="Consolas" panose="020B0609020204030204" pitchFamily="49" charset="0"/>
              </a:rPr>
              <a:t>SplitView.Pane</a:t>
            </a:r>
            <a:r>
              <a:rPr lang="en-US" sz="1800" b="0" dirty="0">
                <a:solidFill>
                  <a:schemeClr val="tx1">
                    <a:lumMod val="60000"/>
                    <a:lumOff val="40000"/>
                  </a:schemeClr>
                </a:solidFill>
                <a:latin typeface="Consolas" panose="020B0609020204030204" pitchFamily="49" charset="0"/>
                <a:cs typeface="Consolas" panose="020B0609020204030204" pitchFamily="49" charset="0"/>
              </a:rPr>
              <a:t> /&gt;</a:t>
            </a:r>
          </a:p>
          <a:p>
            <a:r>
              <a:rPr lang="en-US" sz="1800" b="0" dirty="0">
                <a:solidFill>
                  <a:schemeClr val="tx1">
                    <a:lumMod val="60000"/>
                    <a:lumOff val="40000"/>
                  </a:schemeClr>
                </a:solidFill>
                <a:latin typeface="Consolas" panose="020B0609020204030204" pitchFamily="49" charset="0"/>
                <a:cs typeface="Consolas" panose="020B0609020204030204" pitchFamily="49" charset="0"/>
              </a:rPr>
              <a:t>	 &lt;</a:t>
            </a:r>
            <a:r>
              <a:rPr lang="en-US" sz="1800" b="0" dirty="0" err="1">
                <a:solidFill>
                  <a:schemeClr val="tx1">
                    <a:lumMod val="60000"/>
                    <a:lumOff val="40000"/>
                  </a:schemeClr>
                </a:solidFill>
                <a:latin typeface="Consolas" panose="020B0609020204030204" pitchFamily="49" charset="0"/>
                <a:cs typeface="Consolas" panose="020B0609020204030204" pitchFamily="49" charset="0"/>
              </a:rPr>
              <a:t>SplitView.Content</a:t>
            </a:r>
            <a:r>
              <a:rPr lang="en-US" sz="1800" b="0" dirty="0">
                <a:solidFill>
                  <a:schemeClr val="tx1">
                    <a:lumMod val="60000"/>
                    <a:lumOff val="40000"/>
                  </a:schemeClr>
                </a:solidFill>
                <a:latin typeface="Consolas" panose="020B0609020204030204" pitchFamily="49" charset="0"/>
                <a:cs typeface="Consolas" panose="020B0609020204030204" pitchFamily="49" charset="0"/>
              </a:rPr>
              <a:t> /&gt;</a:t>
            </a:r>
          </a:p>
          <a:p>
            <a:r>
              <a:rPr lang="en-US" sz="1800" b="0" dirty="0">
                <a:solidFill>
                  <a:schemeClr val="accent1">
                    <a:lumMod val="75000"/>
                  </a:scheme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SplitView</a:t>
            </a:r>
            <a:r>
              <a:rPr lang="en-US" sz="1800" b="0" dirty="0">
                <a:solidFill>
                  <a:schemeClr val="accent1">
                    <a:lumMod val="75000"/>
                  </a:schemeClr>
                </a:solidFill>
                <a:latin typeface="Consolas" panose="020B0609020204030204" pitchFamily="49" charset="0"/>
                <a:cs typeface="Consolas" panose="020B0609020204030204" pitchFamily="49" charset="0"/>
              </a:rPr>
              <a:t>&gt;</a:t>
            </a:r>
          </a:p>
        </p:txBody>
      </p:sp>
    </p:spTree>
    <p:extLst>
      <p:ext uri="{BB962C8B-B14F-4D97-AF65-F5344CB8AC3E}">
        <p14:creationId xmlns:p14="http://schemas.microsoft.com/office/powerpoint/2010/main" val="3600288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SPLITVIEW.PANEDISPLAYMODE</a:t>
            </a:r>
            <a:endParaRPr lang="en-US" dirty="0"/>
          </a:p>
        </p:txBody>
      </p:sp>
      <p:graphicFrame>
        <p:nvGraphicFramePr>
          <p:cNvPr id="6" name="Content Placeholder 3"/>
          <p:cNvGraphicFramePr>
            <a:graphicFrameLocks/>
          </p:cNvGraphicFramePr>
          <p:nvPr>
            <p:extLst/>
          </p:nvPr>
        </p:nvGraphicFramePr>
        <p:xfrm>
          <a:off x="881743" y="890588"/>
          <a:ext cx="6803573" cy="3964632"/>
        </p:xfrm>
        <a:graphic>
          <a:graphicData uri="http://schemas.openxmlformats.org/drawingml/2006/table">
            <a:tbl>
              <a:tblPr firstRow="1" bandRow="1">
                <a:tableStyleId>{2D5ABB26-0587-4C30-8999-92F81FD0307C}</a:tableStyleId>
              </a:tblPr>
              <a:tblGrid>
                <a:gridCol w="2427515">
                  <a:extLst>
                    <a:ext uri="{9D8B030D-6E8A-4147-A177-3AD203B41FA5}">
                      <a16:colId xmlns:a16="http://schemas.microsoft.com/office/drawing/2014/main" xmlns="" val="20000"/>
                    </a:ext>
                  </a:extLst>
                </a:gridCol>
                <a:gridCol w="2253343">
                  <a:extLst>
                    <a:ext uri="{9D8B030D-6E8A-4147-A177-3AD203B41FA5}">
                      <a16:colId xmlns:a16="http://schemas.microsoft.com/office/drawing/2014/main" xmlns="" val="20001"/>
                    </a:ext>
                  </a:extLst>
                </a:gridCol>
                <a:gridCol w="2122715">
                  <a:extLst>
                    <a:ext uri="{9D8B030D-6E8A-4147-A177-3AD203B41FA5}">
                      <a16:colId xmlns:a16="http://schemas.microsoft.com/office/drawing/2014/main" xmlns="" val="20002"/>
                    </a:ext>
                  </a:extLst>
                </a:gridCol>
              </a:tblGrid>
              <a:tr h="640080">
                <a:tc>
                  <a:txBody>
                    <a:bodyPr/>
                    <a:lstStyle/>
                    <a:p>
                      <a:pPr algn="l" fontAlgn="base"/>
                      <a:endParaRPr lang="en-US" sz="1800" b="0" i="0" u="sng" cap="none" spc="0" dirty="0">
                        <a:ln>
                          <a:noFill/>
                        </a:ln>
                        <a:solidFill>
                          <a:schemeClr val="tx1"/>
                        </a:solidFill>
                        <a:effectLst/>
                        <a:latin typeface="+mj-lt"/>
                      </a:endParaRPr>
                    </a:p>
                  </a:txBody>
                  <a:tcPr marL="68580" marR="68580" marT="34290" marB="34290" anchor="ctr"/>
                </a:tc>
                <a:tc>
                  <a:txBody>
                    <a:bodyPr/>
                    <a:lstStyle/>
                    <a:p>
                      <a:pPr algn="ctr" fontAlgn="base"/>
                      <a:r>
                        <a:rPr lang="en-US" sz="1400" b="0" kern="1200" cap="none" spc="0" dirty="0" err="1" smtClean="0">
                          <a:ln>
                            <a:noFill/>
                          </a:ln>
                          <a:solidFill>
                            <a:srgbClr val="A80000"/>
                          </a:solidFill>
                          <a:effectLst/>
                          <a:latin typeface="Consolas" panose="020B0609020204030204" pitchFamily="49" charset="0"/>
                          <a:ea typeface="+mn-ea"/>
                          <a:cs typeface="Consolas" panose="020B0609020204030204" pitchFamily="49" charset="0"/>
                        </a:rPr>
                        <a:t>SplitView.IsPaneOpen</a:t>
                      </a:r>
                      <a: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r>
                      <a:b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b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"True"</a:t>
                      </a:r>
                      <a: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t>
                      </a:r>
                      <a:endParaRPr lang="en-US" sz="14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marL="68580" marR="68580" marT="34290" marB="34290" anchor="ctr"/>
                </a:tc>
                <a:tc>
                  <a:txBody>
                    <a:bodyPr/>
                    <a:lstStyle/>
                    <a:p>
                      <a:pPr algn="ctr" fontAlgn="base"/>
                      <a:r>
                        <a:rPr lang="en-US" sz="1400" b="0" kern="1200" cap="none" spc="0" dirty="0" err="1" smtClean="0">
                          <a:ln>
                            <a:noFill/>
                          </a:ln>
                          <a:solidFill>
                            <a:srgbClr val="A80000"/>
                          </a:solidFill>
                          <a:effectLst/>
                          <a:latin typeface="Consolas" panose="020B0609020204030204" pitchFamily="49" charset="0"/>
                          <a:ea typeface="+mn-ea"/>
                          <a:cs typeface="Consolas" panose="020B0609020204030204" pitchFamily="49" charset="0"/>
                        </a:rPr>
                        <a:t>SplitView.IsPaneOpen</a:t>
                      </a:r>
                      <a: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r>
                      <a:b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b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"False"</a:t>
                      </a:r>
                      <a: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t>
                      </a:r>
                      <a:endParaRPr lang="en-US" sz="14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marL="68580" marR="68580" marT="34290" marB="34290" anchor="ctr"/>
                </a:tc>
                <a:extLst>
                  <a:ext uri="{0D108BD9-81ED-4DB2-BD59-A6C34878D82A}">
                    <a16:rowId xmlns:a16="http://schemas.microsoft.com/office/drawing/2014/main" xmlns="" val="10000"/>
                  </a:ext>
                </a:extLst>
              </a:tr>
              <a:tr h="829233">
                <a:tc>
                  <a:txBody>
                    <a:bodyPr/>
                    <a:lstStyle/>
                    <a:p>
                      <a:pPr algn="r" fontAlgn="base">
                        <a:tabLst>
                          <a:tab pos="5037138" algn="r"/>
                        </a:tabLst>
                      </a:pP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Inline</a:t>
                      </a:r>
                      <a:endParaRPr lang="en-US" sz="18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marL="68580" marR="68580" marT="34290" marB="34290" anchor="ctr"/>
                </a:tc>
                <a:tc>
                  <a:txBody>
                    <a:bodyPr/>
                    <a:lstStyle/>
                    <a:p>
                      <a:pPr rtl="0"/>
                      <a:endParaRPr lang="en-US" sz="1400" b="0" cap="none" spc="0" dirty="0" smtClean="0">
                        <a:ln>
                          <a:noFill/>
                        </a:ln>
                        <a:solidFill>
                          <a:schemeClr val="tx1"/>
                        </a:solidFill>
                        <a:effectLst/>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extLst>
                  <a:ext uri="{0D108BD9-81ED-4DB2-BD59-A6C34878D82A}">
                    <a16:rowId xmlns:a16="http://schemas.microsoft.com/office/drawing/2014/main" xmlns="" val="10001"/>
                  </a:ext>
                </a:extLst>
              </a:tr>
              <a:tr h="829233">
                <a:tc>
                  <a:txBody>
                    <a:bodyPr/>
                    <a:lstStyle/>
                    <a:p>
                      <a:pPr algn="r" fontAlgn="base">
                        <a:tabLst>
                          <a:tab pos="5037138" algn="r"/>
                        </a:tabLst>
                      </a:pP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Overlay</a:t>
                      </a:r>
                      <a:endParaRPr lang="en-US" sz="18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extLst>
                  <a:ext uri="{0D108BD9-81ED-4DB2-BD59-A6C34878D82A}">
                    <a16:rowId xmlns:a16="http://schemas.microsoft.com/office/drawing/2014/main" xmlns="" val="10002"/>
                  </a:ext>
                </a:extLst>
              </a:tr>
              <a:tr h="829233">
                <a:tc>
                  <a:txBody>
                    <a:bodyPr/>
                    <a:lstStyle/>
                    <a:p>
                      <a:pPr algn="r" fontAlgn="base">
                        <a:tabLst/>
                      </a:pP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Compact Inline</a:t>
                      </a: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extLst>
                  <a:ext uri="{0D108BD9-81ED-4DB2-BD59-A6C34878D82A}">
                    <a16:rowId xmlns:a16="http://schemas.microsoft.com/office/drawing/2014/main" xmlns="" val="10003"/>
                  </a:ext>
                </a:extLst>
              </a:tr>
              <a:tr h="829233">
                <a:tc>
                  <a:txBody>
                    <a:bodyPr/>
                    <a:lstStyle/>
                    <a:p>
                      <a:pPr marL="0" marR="0" lvl="0" indent="0" algn="r" defTabSz="914377" rtl="0" eaLnBrk="1" fontAlgn="base" latinLnBrk="0" hangingPunct="1">
                        <a:lnSpc>
                          <a:spcPct val="100000"/>
                        </a:lnSpc>
                        <a:spcBef>
                          <a:spcPts val="0"/>
                        </a:spcBef>
                        <a:spcAft>
                          <a:spcPts val="0"/>
                        </a:spcAft>
                        <a:buClrTx/>
                        <a:buSzTx/>
                        <a:buFontTx/>
                        <a:buNone/>
                        <a:tabLst>
                          <a:tab pos="5037138" algn="r"/>
                        </a:tabLst>
                        <a:defRPr/>
                      </a:pP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Compact Overlay</a:t>
                      </a:r>
                      <a:endParaRPr lang="en-US" sz="1800" b="0" kern="1200" cap="none" spc="0" noProof="0" dirty="0" smtClean="0">
                        <a:ln>
                          <a:noFill/>
                        </a:ln>
                        <a:solidFill>
                          <a:srgbClr val="A80000"/>
                        </a:solidFill>
                        <a:effectLst/>
                        <a:latin typeface="Consolas" panose="020B0609020204030204" pitchFamily="49" charset="0"/>
                        <a:ea typeface="+mn-ea"/>
                        <a:cs typeface="Consolas" panose="020B0609020204030204" pitchFamily="49" charset="0"/>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extLst>
                  <a:ext uri="{0D108BD9-81ED-4DB2-BD59-A6C34878D82A}">
                    <a16:rowId xmlns:a16="http://schemas.microsoft.com/office/drawing/2014/main" xmlns="" val="10004"/>
                  </a:ext>
                </a:extLst>
              </a:tr>
            </a:tbl>
          </a:graphicData>
        </a:graphic>
      </p:graphicFrame>
      <p:grpSp>
        <p:nvGrpSpPr>
          <p:cNvPr id="33" name="Group 32"/>
          <p:cNvGrpSpPr/>
          <p:nvPr/>
        </p:nvGrpSpPr>
        <p:grpSpPr>
          <a:xfrm>
            <a:off x="3570967" y="1687286"/>
            <a:ext cx="1739413" cy="671520"/>
            <a:chOff x="4894935" y="2249714"/>
            <a:chExt cx="2319217" cy="895360"/>
          </a:xfrm>
        </p:grpSpPr>
        <p:sp>
          <p:nvSpPr>
            <p:cNvPr id="7" name="Rectangle 6"/>
            <p:cNvSpPr/>
            <p:nvPr/>
          </p:nvSpPr>
          <p:spPr>
            <a:xfrm>
              <a:off x="4894935" y="2249714"/>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8" name="Left-Right Arrow 7"/>
            <p:cNvSpPr/>
            <p:nvPr/>
          </p:nvSpPr>
          <p:spPr>
            <a:xfrm>
              <a:off x="5710819" y="2478811"/>
              <a:ext cx="1493115"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a:solidFill>
                  <a:srgbClr val="737373"/>
                </a:solidFill>
              </a:endParaRPr>
            </a:p>
          </p:txBody>
        </p:sp>
        <p:sp>
          <p:nvSpPr>
            <p:cNvPr id="9" name="Rectangle 8"/>
            <p:cNvSpPr/>
            <p:nvPr/>
          </p:nvSpPr>
          <p:spPr>
            <a:xfrm>
              <a:off x="4894935" y="2249715"/>
              <a:ext cx="832192"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grpSp>
        <p:nvGrpSpPr>
          <p:cNvPr id="34" name="Group 33"/>
          <p:cNvGrpSpPr/>
          <p:nvPr/>
        </p:nvGrpSpPr>
        <p:grpSpPr>
          <a:xfrm>
            <a:off x="3570967" y="2465943"/>
            <a:ext cx="1739413" cy="671519"/>
            <a:chOff x="4894935" y="3287923"/>
            <a:chExt cx="2319217" cy="895359"/>
          </a:xfrm>
        </p:grpSpPr>
        <p:sp>
          <p:nvSpPr>
            <p:cNvPr id="10" name="Rectangle 9"/>
            <p:cNvSpPr/>
            <p:nvPr/>
          </p:nvSpPr>
          <p:spPr>
            <a:xfrm>
              <a:off x="4894935" y="3287923"/>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11" name="Left-Right Arrow 10"/>
            <p:cNvSpPr/>
            <p:nvPr/>
          </p:nvSpPr>
          <p:spPr>
            <a:xfrm>
              <a:off x="4915367" y="351702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sp>
          <p:nvSpPr>
            <p:cNvPr id="12" name="Rectangle 11"/>
            <p:cNvSpPr/>
            <p:nvPr/>
          </p:nvSpPr>
          <p:spPr>
            <a:xfrm>
              <a:off x="4894935" y="3287923"/>
              <a:ext cx="832192" cy="895359"/>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grpSp>
        <p:nvGrpSpPr>
          <p:cNvPr id="32" name="Group 31"/>
          <p:cNvGrpSpPr/>
          <p:nvPr/>
        </p:nvGrpSpPr>
        <p:grpSpPr>
          <a:xfrm>
            <a:off x="5749959" y="1687286"/>
            <a:ext cx="1739413" cy="671519"/>
            <a:chOff x="7666612" y="2249714"/>
            <a:chExt cx="2319217" cy="895359"/>
          </a:xfrm>
        </p:grpSpPr>
        <p:sp>
          <p:nvSpPr>
            <p:cNvPr id="13" name="Rectangle 12"/>
            <p:cNvSpPr/>
            <p:nvPr/>
          </p:nvSpPr>
          <p:spPr>
            <a:xfrm>
              <a:off x="7666612" y="2249714"/>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14" name="Left-Right Arrow 13"/>
            <p:cNvSpPr/>
            <p:nvPr/>
          </p:nvSpPr>
          <p:spPr>
            <a:xfrm>
              <a:off x="7687045" y="247881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grpSp>
      <p:grpSp>
        <p:nvGrpSpPr>
          <p:cNvPr id="35" name="Group 34"/>
          <p:cNvGrpSpPr/>
          <p:nvPr/>
        </p:nvGrpSpPr>
        <p:grpSpPr>
          <a:xfrm>
            <a:off x="5749959" y="2465943"/>
            <a:ext cx="1739413" cy="671519"/>
            <a:chOff x="7666612" y="3287923"/>
            <a:chExt cx="2319217" cy="895359"/>
          </a:xfrm>
        </p:grpSpPr>
        <p:sp>
          <p:nvSpPr>
            <p:cNvPr id="15" name="Rectangle 14"/>
            <p:cNvSpPr/>
            <p:nvPr/>
          </p:nvSpPr>
          <p:spPr>
            <a:xfrm>
              <a:off x="7666612" y="3287923"/>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16" name="Left-Right Arrow 15"/>
            <p:cNvSpPr/>
            <p:nvPr/>
          </p:nvSpPr>
          <p:spPr>
            <a:xfrm>
              <a:off x="7687045" y="351702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grpSp>
      <p:grpSp>
        <p:nvGrpSpPr>
          <p:cNvPr id="38" name="Group 37"/>
          <p:cNvGrpSpPr/>
          <p:nvPr/>
        </p:nvGrpSpPr>
        <p:grpSpPr>
          <a:xfrm>
            <a:off x="3570967" y="4014780"/>
            <a:ext cx="1739413" cy="671520"/>
            <a:chOff x="4894935" y="5353040"/>
            <a:chExt cx="2319217" cy="895360"/>
          </a:xfrm>
        </p:grpSpPr>
        <p:sp>
          <p:nvSpPr>
            <p:cNvPr id="18" name="Rectangle 17"/>
            <p:cNvSpPr/>
            <p:nvPr/>
          </p:nvSpPr>
          <p:spPr>
            <a:xfrm>
              <a:off x="4894935" y="5353040"/>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19" name="Left-Right Arrow 18"/>
            <p:cNvSpPr/>
            <p:nvPr/>
          </p:nvSpPr>
          <p:spPr>
            <a:xfrm>
              <a:off x="5068620" y="5582137"/>
              <a:ext cx="2135314"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sp>
          <p:nvSpPr>
            <p:cNvPr id="20" name="Rectangle 19"/>
            <p:cNvSpPr/>
            <p:nvPr/>
          </p:nvSpPr>
          <p:spPr>
            <a:xfrm>
              <a:off x="4894935" y="5353041"/>
              <a:ext cx="832192" cy="895359"/>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grpSp>
        <p:nvGrpSpPr>
          <p:cNvPr id="39" name="Group 38"/>
          <p:cNvGrpSpPr/>
          <p:nvPr/>
        </p:nvGrpSpPr>
        <p:grpSpPr>
          <a:xfrm>
            <a:off x="5749959" y="4014780"/>
            <a:ext cx="1739413" cy="671520"/>
            <a:chOff x="7666612" y="5353040"/>
            <a:chExt cx="2319217" cy="895360"/>
          </a:xfrm>
        </p:grpSpPr>
        <p:sp>
          <p:nvSpPr>
            <p:cNvPr id="22" name="Rectangle 21"/>
            <p:cNvSpPr/>
            <p:nvPr/>
          </p:nvSpPr>
          <p:spPr>
            <a:xfrm>
              <a:off x="7666612" y="5353040"/>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23" name="Left-Right Arrow 22"/>
            <p:cNvSpPr/>
            <p:nvPr/>
          </p:nvSpPr>
          <p:spPr>
            <a:xfrm>
              <a:off x="7830079" y="5582137"/>
              <a:ext cx="2145533"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sp>
          <p:nvSpPr>
            <p:cNvPr id="24" name="Rectangle 23"/>
            <p:cNvSpPr/>
            <p:nvPr/>
          </p:nvSpPr>
          <p:spPr>
            <a:xfrm>
              <a:off x="7666613" y="5353041"/>
              <a:ext cx="182115"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grpSp>
        <p:nvGrpSpPr>
          <p:cNvPr id="37" name="Group 36"/>
          <p:cNvGrpSpPr/>
          <p:nvPr/>
        </p:nvGrpSpPr>
        <p:grpSpPr>
          <a:xfrm>
            <a:off x="3563304" y="3229962"/>
            <a:ext cx="1739413" cy="671520"/>
            <a:chOff x="4884717" y="4306616"/>
            <a:chExt cx="2319217" cy="895360"/>
          </a:xfrm>
        </p:grpSpPr>
        <p:sp>
          <p:nvSpPr>
            <p:cNvPr id="26" name="Rectangle 25"/>
            <p:cNvSpPr/>
            <p:nvPr/>
          </p:nvSpPr>
          <p:spPr>
            <a:xfrm>
              <a:off x="4884717" y="4306616"/>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27" name="Left-Right Arrow 26"/>
            <p:cNvSpPr/>
            <p:nvPr/>
          </p:nvSpPr>
          <p:spPr>
            <a:xfrm>
              <a:off x="5724684" y="4535713"/>
              <a:ext cx="1469032"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sp>
          <p:nvSpPr>
            <p:cNvPr id="28" name="Rectangle 27"/>
            <p:cNvSpPr/>
            <p:nvPr/>
          </p:nvSpPr>
          <p:spPr>
            <a:xfrm>
              <a:off x="4884717" y="4306617"/>
              <a:ext cx="832192" cy="895359"/>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grpSp>
        <p:nvGrpSpPr>
          <p:cNvPr id="36" name="Group 35"/>
          <p:cNvGrpSpPr/>
          <p:nvPr/>
        </p:nvGrpSpPr>
        <p:grpSpPr>
          <a:xfrm>
            <a:off x="5742295" y="3229962"/>
            <a:ext cx="1739413" cy="671520"/>
            <a:chOff x="7656394" y="4306616"/>
            <a:chExt cx="2319217" cy="895360"/>
          </a:xfrm>
        </p:grpSpPr>
        <p:sp>
          <p:nvSpPr>
            <p:cNvPr id="29" name="Rectangle 28"/>
            <p:cNvSpPr/>
            <p:nvPr/>
          </p:nvSpPr>
          <p:spPr>
            <a:xfrm>
              <a:off x="7656394" y="4306616"/>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30" name="Left-Right Arrow 29"/>
            <p:cNvSpPr/>
            <p:nvPr/>
          </p:nvSpPr>
          <p:spPr>
            <a:xfrm>
              <a:off x="7827890" y="4535713"/>
              <a:ext cx="2137505"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sp>
          <p:nvSpPr>
            <p:cNvPr id="31" name="Rectangle 30"/>
            <p:cNvSpPr/>
            <p:nvPr/>
          </p:nvSpPr>
          <p:spPr>
            <a:xfrm>
              <a:off x="7656395" y="4306617"/>
              <a:ext cx="182115"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spTree>
    <p:extLst>
      <p:ext uri="{BB962C8B-B14F-4D97-AF65-F5344CB8AC3E}">
        <p14:creationId xmlns:p14="http://schemas.microsoft.com/office/powerpoint/2010/main" val="2575899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SplitView</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75286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1602256"/>
            <a:ext cx="8727759" cy="1938992"/>
          </a:xfrm>
        </p:spPr>
        <p:txBody>
          <a:bodyPr/>
          <a:lstStyle/>
          <a:p>
            <a:r>
              <a:rPr lang="en-US" dirty="0" smtClean="0"/>
              <a:t>Las </a:t>
            </a:r>
            <a:r>
              <a:rPr lang="en-US" dirty="0" err="1" smtClean="0"/>
              <a:t>tecnologías</a:t>
            </a:r>
            <a:r>
              <a:rPr lang="en-US" dirty="0" smtClean="0"/>
              <a:t> “</a:t>
            </a:r>
            <a:r>
              <a:rPr lang="en-US" dirty="0" err="1" smtClean="0"/>
              <a:t>tradicionales</a:t>
            </a:r>
            <a:r>
              <a:rPr lang="en-US" dirty="0" smtClean="0"/>
              <a:t>” de Microsoft no son la </a:t>
            </a:r>
            <a:r>
              <a:rPr lang="en-US" dirty="0" err="1" smtClean="0"/>
              <a:t>única</a:t>
            </a:r>
            <a:r>
              <a:rPr lang="en-US" dirty="0" smtClean="0"/>
              <a:t> forma de </a:t>
            </a:r>
            <a:r>
              <a:rPr lang="en-US" dirty="0" err="1" smtClean="0"/>
              <a:t>crear</a:t>
            </a:r>
            <a:r>
              <a:rPr lang="en-US" dirty="0" smtClean="0"/>
              <a:t> Apps Windows</a:t>
            </a:r>
            <a:endParaRPr lang="en-US" dirty="0"/>
          </a:p>
        </p:txBody>
      </p:sp>
    </p:spTree>
    <p:extLst>
      <p:ext uri="{BB962C8B-B14F-4D97-AF65-F5344CB8AC3E}">
        <p14:creationId xmlns:p14="http://schemas.microsoft.com/office/powerpoint/2010/main" val="637076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66345" y="3552707"/>
            <a:ext cx="8246993" cy="7728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Windows 10</a:t>
            </a:r>
          </a:p>
          <a:p>
            <a:pPr algn="ctr">
              <a:lnSpc>
                <a:spcPct val="90000"/>
              </a:lnSpc>
              <a:spcBef>
                <a:spcPts val="450"/>
              </a:spcBef>
            </a:pPr>
            <a:r>
              <a:rPr lang="en-US" sz="1050" dirty="0" err="1" smtClean="0"/>
              <a:t>Sitema</a:t>
            </a:r>
            <a:r>
              <a:rPr lang="en-US" sz="1050" dirty="0" smtClean="0"/>
              <a:t> </a:t>
            </a:r>
            <a:r>
              <a:rPr lang="en-US" sz="1050" dirty="0" err="1" smtClean="0"/>
              <a:t>Operativo</a:t>
            </a:r>
            <a:endParaRPr lang="en-US" sz="1050" dirty="0"/>
          </a:p>
        </p:txBody>
      </p:sp>
      <p:grpSp>
        <p:nvGrpSpPr>
          <p:cNvPr id="7" name="Group 6"/>
          <p:cNvGrpSpPr/>
          <p:nvPr/>
        </p:nvGrpSpPr>
        <p:grpSpPr>
          <a:xfrm>
            <a:off x="5466063" y="756303"/>
            <a:ext cx="3238130" cy="1761209"/>
            <a:chOff x="7288083" y="1008403"/>
            <a:chExt cx="4317507" cy="2348279"/>
          </a:xfrm>
        </p:grpSpPr>
        <p:sp>
          <p:nvSpPr>
            <p:cNvPr id="23" name="Rectangle 22"/>
            <p:cNvSpPr/>
            <p:nvPr/>
          </p:nvSpPr>
          <p:spPr>
            <a:xfrm>
              <a:off x="7288083" y="1008403"/>
              <a:ext cx="4317507" cy="2348279"/>
            </a:xfrm>
            <a:prstGeom prst="rect">
              <a:avLst/>
            </a:prstGeom>
            <a:noFill/>
            <a:ln w="381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b" anchorCtr="0" forceAA="0" compatLnSpc="1">
              <a:prstTxWarp prst="textNoShape">
                <a:avLst/>
              </a:prstTxWarp>
              <a:noAutofit/>
            </a:bodyPr>
            <a:lstStyle/>
            <a:p>
              <a:pPr algn="ctr">
                <a:lnSpc>
                  <a:spcPct val="90000"/>
                </a:lnSpc>
                <a:spcBef>
                  <a:spcPts val="450"/>
                </a:spcBef>
              </a:pPr>
              <a:r>
                <a:rPr lang="en-US" dirty="0" smtClean="0">
                  <a:solidFill>
                    <a:schemeClr val="tx2"/>
                  </a:solidFill>
                </a:rPr>
                <a:t>Bridges</a:t>
              </a:r>
              <a:endParaRPr lang="en-US" dirty="0">
                <a:solidFill>
                  <a:schemeClr val="tx2"/>
                </a:solidFill>
              </a:endParaRPr>
            </a:p>
          </p:txBody>
        </p:sp>
        <p:grpSp>
          <p:nvGrpSpPr>
            <p:cNvPr id="42" name="Group 41"/>
            <p:cNvGrpSpPr/>
            <p:nvPr/>
          </p:nvGrpSpPr>
          <p:grpSpPr>
            <a:xfrm>
              <a:off x="7463676" y="1206970"/>
              <a:ext cx="3966324" cy="1546366"/>
              <a:chOff x="7288084" y="1435123"/>
              <a:chExt cx="4317507" cy="1429501"/>
            </a:xfrm>
            <a:solidFill>
              <a:schemeClr val="bg2">
                <a:lumMod val="75000"/>
              </a:schemeClr>
            </a:solidFill>
          </p:grpSpPr>
          <p:sp>
            <p:nvSpPr>
              <p:cNvPr id="32" name="Snip Diagonal Corner Rectangle 31"/>
              <p:cNvSpPr/>
              <p:nvPr/>
            </p:nvSpPr>
            <p:spPr>
              <a:xfrm>
                <a:off x="1062732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Win32</a:t>
                </a:r>
                <a:endParaRPr lang="en-US" dirty="0"/>
              </a:p>
              <a:p>
                <a:pPr algn="ctr">
                  <a:lnSpc>
                    <a:spcPct val="90000"/>
                  </a:lnSpc>
                  <a:spcBef>
                    <a:spcPts val="450"/>
                  </a:spcBef>
                </a:pPr>
                <a:r>
                  <a:rPr lang="en-US" sz="1050" dirty="0"/>
                  <a:t>desktop</a:t>
                </a:r>
                <a:endParaRPr lang="en-US" dirty="0"/>
              </a:p>
            </p:txBody>
          </p:sp>
          <p:sp>
            <p:nvSpPr>
              <p:cNvPr id="33" name="Snip Diagonal Corner Rectangle 32"/>
              <p:cNvSpPr/>
              <p:nvPr/>
            </p:nvSpPr>
            <p:spPr>
              <a:xfrm>
                <a:off x="951424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Web</a:t>
                </a:r>
                <a:endParaRPr lang="en-US" dirty="0"/>
              </a:p>
              <a:p>
                <a:pPr algn="ctr">
                  <a:lnSpc>
                    <a:spcPct val="90000"/>
                  </a:lnSpc>
                  <a:spcBef>
                    <a:spcPts val="450"/>
                  </a:spcBef>
                </a:pPr>
                <a:r>
                  <a:rPr lang="en-US" sz="1050" dirty="0"/>
                  <a:t>hosted</a:t>
                </a:r>
                <a:endParaRPr lang="en-US" dirty="0"/>
              </a:p>
            </p:txBody>
          </p:sp>
          <p:sp>
            <p:nvSpPr>
              <p:cNvPr id="34" name="Snip Diagonal Corner Rectangle 33"/>
              <p:cNvSpPr/>
              <p:nvPr/>
            </p:nvSpPr>
            <p:spPr>
              <a:xfrm>
                <a:off x="840116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Java</a:t>
                </a:r>
              </a:p>
              <a:p>
                <a:pPr algn="ctr">
                  <a:lnSpc>
                    <a:spcPct val="90000"/>
                  </a:lnSpc>
                  <a:spcBef>
                    <a:spcPts val="450"/>
                  </a:spcBef>
                </a:pPr>
                <a:r>
                  <a:rPr lang="en-US" sz="1050" dirty="0"/>
                  <a:t>Android</a:t>
                </a:r>
                <a:endParaRPr lang="en-US" dirty="0"/>
              </a:p>
            </p:txBody>
          </p:sp>
          <p:sp>
            <p:nvSpPr>
              <p:cNvPr id="35" name="Snip Diagonal Corner Rectangle 34"/>
              <p:cNvSpPr/>
              <p:nvPr/>
            </p:nvSpPr>
            <p:spPr>
              <a:xfrm>
                <a:off x="728808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err="1"/>
                  <a:t>Obj.C</a:t>
                </a:r>
                <a:endParaRPr lang="en-US" sz="1500" dirty="0"/>
              </a:p>
              <a:p>
                <a:pPr algn="ctr">
                  <a:lnSpc>
                    <a:spcPct val="90000"/>
                  </a:lnSpc>
                  <a:spcBef>
                    <a:spcPts val="450"/>
                  </a:spcBef>
                </a:pPr>
                <a:r>
                  <a:rPr lang="en-US" sz="1050" dirty="0"/>
                  <a:t>iOS</a:t>
                </a:r>
                <a:endParaRPr lang="en-US" dirty="0"/>
              </a:p>
            </p:txBody>
          </p:sp>
        </p:grpSp>
      </p:grpSp>
      <p:grpSp>
        <p:nvGrpSpPr>
          <p:cNvPr id="3" name="Group 2"/>
          <p:cNvGrpSpPr/>
          <p:nvPr/>
        </p:nvGrpSpPr>
        <p:grpSpPr>
          <a:xfrm>
            <a:off x="2953527" y="756303"/>
            <a:ext cx="5750666" cy="2695721"/>
            <a:chOff x="3938035" y="1008403"/>
            <a:chExt cx="7667555" cy="3594295"/>
          </a:xfrm>
        </p:grpSpPr>
        <p:sp>
          <p:nvSpPr>
            <p:cNvPr id="5" name="Rectangle 4"/>
            <p:cNvSpPr/>
            <p:nvPr/>
          </p:nvSpPr>
          <p:spPr>
            <a:xfrm>
              <a:off x="3948842" y="3495305"/>
              <a:ext cx="7656748" cy="110739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Universal Windows Platform</a:t>
              </a:r>
            </a:p>
          </p:txBody>
        </p:sp>
        <p:sp>
          <p:nvSpPr>
            <p:cNvPr id="24" name="Rectangle 23"/>
            <p:cNvSpPr/>
            <p:nvPr/>
          </p:nvSpPr>
          <p:spPr>
            <a:xfrm>
              <a:off x="617500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WWA</a:t>
              </a:r>
            </a:p>
          </p:txBody>
        </p:sp>
        <p:sp>
          <p:nvSpPr>
            <p:cNvPr id="25" name="Rectangle 24"/>
            <p:cNvSpPr/>
            <p:nvPr/>
          </p:nvSpPr>
          <p:spPr>
            <a:xfrm>
              <a:off x="506192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C++</a:t>
              </a:r>
            </a:p>
            <a:p>
              <a:pPr algn="ctr">
                <a:lnSpc>
                  <a:spcPct val="90000"/>
                </a:lnSpc>
                <a:spcBef>
                  <a:spcPts val="450"/>
                </a:spcBef>
              </a:pPr>
              <a:r>
                <a:rPr lang="en-US" sz="1050" dirty="0"/>
                <a:t>&amp; CX</a:t>
              </a:r>
              <a:endParaRPr lang="en-US" dirty="0"/>
            </a:p>
          </p:txBody>
        </p:sp>
        <p:sp>
          <p:nvSpPr>
            <p:cNvPr id="26" name="Rectangle 25"/>
            <p:cNvSpPr/>
            <p:nvPr/>
          </p:nvSpPr>
          <p:spPr>
            <a:xfrm>
              <a:off x="3948842"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err="1"/>
                <a:t>.Net</a:t>
              </a:r>
              <a:endParaRPr lang="en-US" dirty="0"/>
            </a:p>
            <a:p>
              <a:pPr algn="ctr">
                <a:lnSpc>
                  <a:spcPct val="90000"/>
                </a:lnSpc>
                <a:spcBef>
                  <a:spcPts val="450"/>
                </a:spcBef>
              </a:pPr>
              <a:r>
                <a:rPr lang="en-US" sz="900" dirty="0" err="1" smtClean="0"/>
                <a:t>lenguajes</a:t>
              </a:r>
              <a:endParaRPr lang="en-US" dirty="0"/>
            </a:p>
          </p:txBody>
        </p:sp>
        <p:sp>
          <p:nvSpPr>
            <p:cNvPr id="36" name="Rectangle 35"/>
            <p:cNvSpPr/>
            <p:nvPr/>
          </p:nvSpPr>
          <p:spPr>
            <a:xfrm>
              <a:off x="6175003" y="1008403"/>
              <a:ext cx="978266" cy="110664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HTML</a:t>
              </a:r>
            </a:p>
          </p:txBody>
        </p:sp>
        <p:sp>
          <p:nvSpPr>
            <p:cNvPr id="37" name="Rectangle 36"/>
            <p:cNvSpPr/>
            <p:nvPr/>
          </p:nvSpPr>
          <p:spPr>
            <a:xfrm>
              <a:off x="3938035" y="1640257"/>
              <a:ext cx="2091347" cy="4747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DirectX</a:t>
              </a:r>
            </a:p>
          </p:txBody>
        </p:sp>
        <p:sp>
          <p:nvSpPr>
            <p:cNvPr id="38" name="Rectangle 37"/>
            <p:cNvSpPr/>
            <p:nvPr/>
          </p:nvSpPr>
          <p:spPr>
            <a:xfrm>
              <a:off x="3948841" y="1012199"/>
              <a:ext cx="2091347" cy="4938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XAML</a:t>
              </a:r>
            </a:p>
          </p:txBody>
        </p:sp>
      </p:grpSp>
      <p:grpSp>
        <p:nvGrpSpPr>
          <p:cNvPr id="2" name="Group 1"/>
          <p:cNvGrpSpPr/>
          <p:nvPr/>
        </p:nvGrpSpPr>
        <p:grpSpPr>
          <a:xfrm>
            <a:off x="457201" y="756303"/>
            <a:ext cx="2403320" cy="2695721"/>
            <a:chOff x="609601" y="1008403"/>
            <a:chExt cx="3204427" cy="3594295"/>
          </a:xfrm>
        </p:grpSpPr>
        <p:sp>
          <p:nvSpPr>
            <p:cNvPr id="6" name="Rectangle 5"/>
            <p:cNvSpPr/>
            <p:nvPr/>
          </p:nvSpPr>
          <p:spPr>
            <a:xfrm>
              <a:off x="2835762" y="2258567"/>
              <a:ext cx="978266" cy="23441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C++</a:t>
              </a:r>
            </a:p>
          </p:txBody>
        </p:sp>
        <p:sp>
          <p:nvSpPr>
            <p:cNvPr id="19" name="Rectangle 18"/>
            <p:cNvSpPr/>
            <p:nvPr/>
          </p:nvSpPr>
          <p:spPr>
            <a:xfrm>
              <a:off x="609601" y="2258568"/>
              <a:ext cx="2091346" cy="10981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err="1"/>
                <a:t>.Net</a:t>
              </a:r>
              <a:endParaRPr lang="en-US" dirty="0"/>
            </a:p>
            <a:p>
              <a:pPr algn="ctr">
                <a:lnSpc>
                  <a:spcPct val="90000"/>
                </a:lnSpc>
                <a:spcBef>
                  <a:spcPts val="450"/>
                </a:spcBef>
              </a:pPr>
              <a:r>
                <a:rPr lang="en-US" sz="900" dirty="0" err="1" smtClean="0"/>
                <a:t>lenguajes</a:t>
              </a:r>
              <a:endParaRPr lang="en-US" dirty="0"/>
            </a:p>
          </p:txBody>
        </p:sp>
        <p:sp>
          <p:nvSpPr>
            <p:cNvPr id="29" name="Rectangle 28"/>
            <p:cNvSpPr/>
            <p:nvPr/>
          </p:nvSpPr>
          <p:spPr>
            <a:xfrm>
              <a:off x="2835762"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MFC</a:t>
              </a:r>
            </a:p>
          </p:txBody>
        </p:sp>
        <p:sp>
          <p:nvSpPr>
            <p:cNvPr id="30" name="Rectangle 29"/>
            <p:cNvSpPr/>
            <p:nvPr/>
          </p:nvSpPr>
          <p:spPr>
            <a:xfrm>
              <a:off x="172268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WF</a:t>
              </a:r>
            </a:p>
          </p:txBody>
        </p:sp>
        <p:sp>
          <p:nvSpPr>
            <p:cNvPr id="31" name="Rectangle 30"/>
            <p:cNvSpPr/>
            <p:nvPr/>
          </p:nvSpPr>
          <p:spPr>
            <a:xfrm>
              <a:off x="60960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a:t>WPF</a:t>
              </a:r>
            </a:p>
          </p:txBody>
        </p:sp>
        <p:sp>
          <p:nvSpPr>
            <p:cNvPr id="41" name="Rectangle 40"/>
            <p:cNvSpPr/>
            <p:nvPr/>
          </p:nvSpPr>
          <p:spPr>
            <a:xfrm>
              <a:off x="609601" y="3500204"/>
              <a:ext cx="2091346" cy="110249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dirty="0" err="1"/>
                <a:t>.Net</a:t>
              </a:r>
              <a:endParaRPr lang="en-US" dirty="0"/>
            </a:p>
            <a:p>
              <a:pPr algn="ctr">
                <a:lnSpc>
                  <a:spcPct val="90000"/>
                </a:lnSpc>
                <a:spcBef>
                  <a:spcPts val="450"/>
                </a:spcBef>
              </a:pPr>
              <a:r>
                <a:rPr lang="en-US" sz="900" dirty="0"/>
                <a:t>runtime</a:t>
              </a:r>
              <a:endParaRPr lang="en-US" dirty="0"/>
            </a:p>
          </p:txBody>
        </p:sp>
      </p:grpSp>
    </p:spTree>
    <p:extLst>
      <p:ext uri="{BB962C8B-B14F-4D97-AF65-F5344CB8AC3E}">
        <p14:creationId xmlns:p14="http://schemas.microsoft.com/office/powerpoint/2010/main" val="3670698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solidFill>
                  <a:schemeClr val="tx1"/>
                </a:solidFill>
                <a:latin typeface="Exo"/>
              </a:rPr>
              <a:t>HABLEMOS DE </a:t>
            </a:r>
            <a:r>
              <a:rPr lang="en-US" dirty="0" smtClean="0">
                <a:solidFill>
                  <a:schemeClr val="accent2"/>
                </a:solidFill>
                <a:latin typeface="Exo"/>
              </a:rPr>
              <a:t>BRIDGES</a:t>
            </a:r>
            <a:endParaRPr lang="en-US" dirty="0">
              <a:solidFill>
                <a:schemeClr val="accent2"/>
              </a:solidFill>
              <a:latin typeface="Exo"/>
            </a:endParaRPr>
          </a:p>
        </p:txBody>
      </p:sp>
      <p:sp>
        <p:nvSpPr>
          <p:cNvPr id="4" name="Text Placeholder 3"/>
          <p:cNvSpPr>
            <a:spLocks noGrp="1"/>
          </p:cNvSpPr>
          <p:nvPr>
            <p:ph type="body" sz="quarter" idx="10"/>
          </p:nvPr>
        </p:nvSpPr>
        <p:spPr/>
        <p:txBody>
          <a:bodyPr vert="horz" lIns="102870" tIns="82296" rIns="102870" bIns="82296" rtlCol="0" anchor="t">
            <a:noAutofit/>
          </a:bodyPr>
          <a:lstStyle/>
          <a:p>
            <a:r>
              <a:rPr lang="en-US" sz="2400" dirty="0"/>
              <a:t>Objective-C</a:t>
            </a:r>
          </a:p>
          <a:p>
            <a:pPr lvl="1"/>
            <a:r>
              <a:rPr lang="en-US" sz="1350" dirty="0" err="1" smtClean="0"/>
              <a:t>Código</a:t>
            </a:r>
            <a:r>
              <a:rPr lang="en-US" sz="1350" dirty="0" smtClean="0"/>
              <a:t> iOS </a:t>
            </a:r>
            <a:r>
              <a:rPr lang="en-US" sz="1350" dirty="0" err="1" smtClean="0"/>
              <a:t>que</a:t>
            </a:r>
            <a:r>
              <a:rPr lang="en-US" sz="1350" dirty="0" smtClean="0"/>
              <a:t> se </a:t>
            </a:r>
            <a:r>
              <a:rPr lang="en-US" sz="1350" dirty="0" err="1" smtClean="0"/>
              <a:t>puede</a:t>
            </a:r>
            <a:r>
              <a:rPr lang="en-US" sz="1350" dirty="0" smtClean="0"/>
              <a:t> </a:t>
            </a:r>
            <a:r>
              <a:rPr lang="en-US" sz="1350" dirty="0" err="1" smtClean="0"/>
              <a:t>reutilizar</a:t>
            </a:r>
            <a:r>
              <a:rPr lang="en-US" sz="1350" dirty="0" smtClean="0"/>
              <a:t> </a:t>
            </a:r>
            <a:r>
              <a:rPr lang="en-US" sz="1350" dirty="0" err="1" smtClean="0"/>
              <a:t>en</a:t>
            </a:r>
            <a:r>
              <a:rPr lang="en-US" sz="1350" dirty="0" smtClean="0"/>
              <a:t> App Windows</a:t>
            </a:r>
            <a:endParaRPr lang="en-US" sz="1350" dirty="0"/>
          </a:p>
          <a:p>
            <a:r>
              <a:rPr lang="en-US" sz="2400" dirty="0"/>
              <a:t>Android</a:t>
            </a:r>
          </a:p>
          <a:p>
            <a:pPr lvl="1"/>
            <a:r>
              <a:rPr lang="en-US" sz="1350" dirty="0" err="1" smtClean="0"/>
              <a:t>Código</a:t>
            </a:r>
            <a:r>
              <a:rPr lang="en-US" sz="1350" dirty="0" smtClean="0"/>
              <a:t> Android </a:t>
            </a:r>
            <a:r>
              <a:rPr lang="en-US" sz="1350" dirty="0" err="1" smtClean="0"/>
              <a:t>reutilizado</a:t>
            </a:r>
            <a:r>
              <a:rPr lang="en-US" sz="1350" dirty="0" smtClean="0"/>
              <a:t> </a:t>
            </a:r>
            <a:r>
              <a:rPr lang="en-US" sz="1350" dirty="0" err="1" smtClean="0"/>
              <a:t>en</a:t>
            </a:r>
            <a:r>
              <a:rPr lang="en-US" sz="1350" dirty="0" smtClean="0"/>
              <a:t> App Windows para </a:t>
            </a:r>
            <a:r>
              <a:rPr lang="en-US" sz="1350" dirty="0" err="1" smtClean="0"/>
              <a:t>funcionar</a:t>
            </a:r>
            <a:r>
              <a:rPr lang="en-US" sz="1350" dirty="0" smtClean="0"/>
              <a:t> </a:t>
            </a:r>
            <a:r>
              <a:rPr lang="en-US" sz="1350" dirty="0" err="1" smtClean="0"/>
              <a:t>en</a:t>
            </a:r>
            <a:r>
              <a:rPr lang="en-US" sz="1350" dirty="0" smtClean="0"/>
              <a:t> Windows Phone</a:t>
            </a:r>
            <a:endParaRPr lang="en-US" sz="1350" dirty="0"/>
          </a:p>
          <a:p>
            <a:r>
              <a:rPr lang="en-US" sz="2400" dirty="0"/>
              <a:t>Web</a:t>
            </a:r>
          </a:p>
          <a:p>
            <a:pPr lvl="1"/>
            <a:r>
              <a:rPr lang="en-US" sz="1350" dirty="0" smtClean="0"/>
              <a:t>Wrap webs para </a:t>
            </a:r>
            <a:r>
              <a:rPr lang="en-US" sz="1350" dirty="0" err="1" smtClean="0"/>
              <a:t>funcionar</a:t>
            </a:r>
            <a:r>
              <a:rPr lang="en-US" sz="1350" dirty="0" smtClean="0"/>
              <a:t> </a:t>
            </a:r>
            <a:r>
              <a:rPr lang="en-US" sz="1350" dirty="0" err="1" smtClean="0"/>
              <a:t>en</a:t>
            </a:r>
            <a:r>
              <a:rPr lang="en-US" sz="1350" dirty="0" smtClean="0"/>
              <a:t> </a:t>
            </a:r>
            <a:r>
              <a:rPr lang="en-US" sz="1350" dirty="0" smtClean="0"/>
              <a:t>Windows </a:t>
            </a:r>
            <a:endParaRPr lang="en-US" sz="1350" dirty="0"/>
          </a:p>
          <a:p>
            <a:r>
              <a:rPr lang="en-US" sz="2400" dirty="0"/>
              <a:t>Win32</a:t>
            </a:r>
          </a:p>
          <a:p>
            <a:pPr lvl="1"/>
            <a:r>
              <a:rPr lang="en-US" sz="1350" dirty="0" smtClean="0"/>
              <a:t>Classic </a:t>
            </a:r>
            <a:r>
              <a:rPr lang="en-US" sz="1350" dirty="0"/>
              <a:t>Windows Apps (CWA) </a:t>
            </a:r>
            <a:r>
              <a:rPr lang="en-US" sz="1350" dirty="0" smtClean="0"/>
              <a:t>se </a:t>
            </a:r>
            <a:r>
              <a:rPr lang="en-US" sz="1350" dirty="0" err="1" smtClean="0"/>
              <a:t>pueden</a:t>
            </a:r>
            <a:r>
              <a:rPr lang="en-US" sz="1350" dirty="0" smtClean="0"/>
              <a:t> </a:t>
            </a:r>
            <a:r>
              <a:rPr lang="en-US" sz="1350" dirty="0" err="1" smtClean="0"/>
              <a:t>empaquetar</a:t>
            </a:r>
            <a:r>
              <a:rPr lang="en-US" sz="1350" dirty="0" smtClean="0"/>
              <a:t> </a:t>
            </a:r>
            <a:r>
              <a:rPr lang="en-US" sz="1350" dirty="0" err="1" smtClean="0"/>
              <a:t>como</a:t>
            </a:r>
            <a:r>
              <a:rPr lang="en-US" sz="1350" dirty="0" smtClean="0"/>
              <a:t> un </a:t>
            </a:r>
            <a:r>
              <a:rPr lang="en-US" sz="1350" dirty="0" err="1"/>
              <a:t>Appx</a:t>
            </a:r>
            <a:endParaRPr lang="en-US" sz="1350" dirty="0"/>
          </a:p>
        </p:txBody>
      </p:sp>
    </p:spTree>
    <p:extLst>
      <p:ext uri="{BB962C8B-B14F-4D97-AF65-F5344CB8AC3E}">
        <p14:creationId xmlns:p14="http://schemas.microsoft.com/office/powerpoint/2010/main" val="163143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1910031"/>
            <a:ext cx="8727759" cy="1323439"/>
          </a:xfrm>
        </p:spPr>
        <p:txBody>
          <a:bodyPr/>
          <a:lstStyle/>
          <a:p>
            <a:r>
              <a:rPr lang="en-US" dirty="0" smtClean="0"/>
              <a:t>Los Bridges </a:t>
            </a:r>
            <a:r>
              <a:rPr lang="en-US" dirty="0" err="1" smtClean="0"/>
              <a:t>permiten</a:t>
            </a:r>
            <a:r>
              <a:rPr lang="en-US" dirty="0" smtClean="0"/>
              <a:t> </a:t>
            </a:r>
            <a:r>
              <a:rPr lang="en-US" dirty="0" err="1" smtClean="0"/>
              <a:t>llevar</a:t>
            </a:r>
            <a:r>
              <a:rPr lang="en-US" dirty="0" smtClean="0"/>
              <a:t> </a:t>
            </a:r>
            <a:r>
              <a:rPr lang="en-US" dirty="0" err="1" smtClean="0"/>
              <a:t>más</a:t>
            </a:r>
            <a:r>
              <a:rPr lang="en-US" dirty="0" smtClean="0"/>
              <a:t> Apps a la </a:t>
            </a:r>
            <a:r>
              <a:rPr lang="en-US" dirty="0" err="1" smtClean="0"/>
              <a:t>plataforma</a:t>
            </a:r>
            <a:r>
              <a:rPr lang="en-US" dirty="0" smtClean="0"/>
              <a:t> Windows </a:t>
            </a:r>
            <a:endParaRPr lang="en-US" dirty="0"/>
          </a:p>
        </p:txBody>
      </p:sp>
    </p:spTree>
    <p:extLst>
      <p:ext uri="{BB962C8B-B14F-4D97-AF65-F5344CB8AC3E}">
        <p14:creationId xmlns:p14="http://schemas.microsoft.com/office/powerpoint/2010/main" val="37107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813454" y="320186"/>
            <a:ext cx="8101946" cy="498964"/>
          </a:xfrm>
        </p:spPr>
        <p:txBody>
          <a:bodyPr/>
          <a:lstStyle/>
          <a:p>
            <a:r>
              <a:rPr lang="en-US" dirty="0" smtClean="0"/>
              <a:t>¿PREGUNTAS y </a:t>
            </a:r>
            <a:r>
              <a:rPr lang="en-US" dirty="0" smtClean="0">
                <a:solidFill>
                  <a:schemeClr val="accent2"/>
                </a:solidFill>
              </a:rPr>
              <a:t>RESPUESTAS</a:t>
            </a:r>
            <a:r>
              <a:rPr lang="en-US" dirty="0" smtClean="0">
                <a:solidFill>
                  <a:schemeClr val="tx1">
                    <a:lumMod val="95000"/>
                    <a:lumOff val="5000"/>
                  </a:schemeClr>
                </a:solidFill>
              </a:rPr>
              <a:t>?</a:t>
            </a:r>
            <a:endParaRPr lang="en-US" dirty="0">
              <a:solidFill>
                <a:schemeClr val="tx1">
                  <a:lumMod val="95000"/>
                  <a:lumOff val="5000"/>
                </a:schemeClr>
              </a:solidFill>
            </a:endParaRPr>
          </a:p>
        </p:txBody>
      </p:sp>
      <p:sp>
        <p:nvSpPr>
          <p:cNvPr id="9" name="Text Placeholder 8"/>
          <p:cNvSpPr>
            <a:spLocks noGrp="1"/>
          </p:cNvSpPr>
          <p:nvPr>
            <p:ph type="body" sz="quarter" idx="22"/>
          </p:nvPr>
        </p:nvSpPr>
        <p:spPr>
          <a:xfrm>
            <a:off x="825827" y="742950"/>
            <a:ext cx="8089573" cy="304800"/>
          </a:xfrm>
        </p:spPr>
        <p:txBody>
          <a:bodyPr/>
          <a:lstStyle/>
          <a:p>
            <a:r>
              <a:rPr lang="en-US" dirty="0" err="1" smtClean="0"/>
              <a:t>Dudas</a:t>
            </a:r>
            <a:r>
              <a:rPr lang="en-US" dirty="0" smtClean="0"/>
              <a:t>?</a:t>
            </a:r>
            <a:endParaRPr lang="en-US" dirty="0"/>
          </a:p>
        </p:txBody>
      </p:sp>
      <p:sp>
        <p:nvSpPr>
          <p:cNvPr id="28" name="Text Placeholder 1"/>
          <p:cNvSpPr txBox="1">
            <a:spLocks/>
          </p:cNvSpPr>
          <p:nvPr/>
        </p:nvSpPr>
        <p:spPr>
          <a:xfrm>
            <a:off x="342685" y="1276350"/>
            <a:ext cx="8446254" cy="230425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600" dirty="0">
                <a:solidFill>
                  <a:schemeClr val="accent2"/>
                </a:solidFill>
                <a:latin typeface="Aller" pitchFamily="2" charset="0"/>
              </a:rPr>
              <a:t>P</a:t>
            </a:r>
            <a:r>
              <a:rPr lang="en-US" sz="8800" dirty="0" smtClean="0">
                <a:solidFill>
                  <a:schemeClr val="accent2"/>
                </a:solidFill>
                <a:latin typeface="Aller" pitchFamily="2" charset="0"/>
              </a:rPr>
              <a:t>&amp;</a:t>
            </a:r>
            <a:r>
              <a:rPr lang="en-US" sz="16600" dirty="0">
                <a:solidFill>
                  <a:schemeClr val="accent2"/>
                </a:solidFill>
                <a:latin typeface="Aller" pitchFamily="2" charset="0"/>
              </a:rPr>
              <a:t>R</a:t>
            </a:r>
            <a:endParaRPr lang="ru-RU" sz="16600" dirty="0">
              <a:solidFill>
                <a:schemeClr val="accent2"/>
              </a:solidFill>
            </a:endParaRPr>
          </a:p>
        </p:txBody>
      </p:sp>
    </p:spTree>
    <p:extLst>
      <p:ext uri="{BB962C8B-B14F-4D97-AF65-F5344CB8AC3E}">
        <p14:creationId xmlns:p14="http://schemas.microsoft.com/office/powerpoint/2010/main" val="15763815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GRACIAS a </a:t>
            </a:r>
            <a:r>
              <a:rPr lang="en-US" dirty="0" smtClean="0">
                <a:solidFill>
                  <a:schemeClr val="accent2"/>
                </a:solidFill>
              </a:rPr>
              <a:t>TODOS</a:t>
            </a:r>
            <a:endParaRPr lang="en-US" dirty="0">
              <a:solidFill>
                <a:schemeClr val="tx1">
                  <a:lumMod val="95000"/>
                  <a:lumOff val="5000"/>
                </a:schemeClr>
              </a:solidFill>
            </a:endParaRPr>
          </a:p>
        </p:txBody>
      </p:sp>
      <p:sp>
        <p:nvSpPr>
          <p:cNvPr id="9" name="Text Placeholder 8"/>
          <p:cNvSpPr>
            <a:spLocks noGrp="1"/>
          </p:cNvSpPr>
          <p:nvPr>
            <p:ph type="body" sz="quarter" idx="22"/>
          </p:nvPr>
        </p:nvSpPr>
        <p:spPr>
          <a:xfrm>
            <a:off x="533400" y="742950"/>
            <a:ext cx="8089573" cy="304800"/>
          </a:xfrm>
        </p:spPr>
        <p:txBody>
          <a:bodyPr/>
          <a:lstStyle/>
          <a:p>
            <a:r>
              <a:rPr lang="en-US" dirty="0" err="1" smtClean="0"/>
              <a:t>Por</a:t>
            </a:r>
            <a:r>
              <a:rPr lang="en-US" dirty="0" smtClean="0"/>
              <a:t> </a:t>
            </a:r>
            <a:r>
              <a:rPr lang="en-US" dirty="0" err="1" smtClean="0"/>
              <a:t>vuestro</a:t>
            </a:r>
            <a:r>
              <a:rPr lang="en-US" dirty="0" smtClean="0"/>
              <a:t> </a:t>
            </a:r>
            <a:r>
              <a:rPr lang="en-US" dirty="0" err="1" smtClean="0"/>
              <a:t>tiempo</a:t>
            </a:r>
            <a:r>
              <a:rPr lang="en-US" dirty="0" smtClean="0"/>
              <a:t>!</a:t>
            </a:r>
            <a:endParaRPr lang="en-US" dirty="0"/>
          </a:p>
        </p:txBody>
      </p:sp>
      <p:sp>
        <p:nvSpPr>
          <p:cNvPr id="5" name="Title 2"/>
          <p:cNvSpPr txBox="1">
            <a:spLocks/>
          </p:cNvSpPr>
          <p:nvPr/>
        </p:nvSpPr>
        <p:spPr>
          <a:xfrm>
            <a:off x="990600" y="18859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chemeClr val="accent2"/>
                </a:solidFill>
                <a:latin typeface="+mn-lt"/>
              </a:rPr>
              <a:t>Javier Suárez</a:t>
            </a:r>
            <a:endParaRPr lang="en-US" sz="2800" dirty="0">
              <a:solidFill>
                <a:schemeClr val="accent2"/>
              </a:solidFill>
              <a:latin typeface="+mn-lt"/>
            </a:endParaRPr>
          </a:p>
        </p:txBody>
      </p:sp>
      <p:sp>
        <p:nvSpPr>
          <p:cNvPr id="6" name="Text Placeholder 4"/>
          <p:cNvSpPr>
            <a:spLocks noGrp="1"/>
          </p:cNvSpPr>
          <p:nvPr/>
        </p:nvSpPr>
        <p:spPr>
          <a:xfrm>
            <a:off x="990600" y="2472938"/>
            <a:ext cx="5105400" cy="1621641"/>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solidFill>
                  <a:schemeClr val="accent1">
                    <a:lumMod val="50000"/>
                  </a:schemeClr>
                </a:solidFill>
              </a:rPr>
              <a:t>Microsoft MVP Windows Platform Development</a:t>
            </a:r>
          </a:p>
          <a:p>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Blog</a:t>
            </a:r>
            <a:r>
              <a:rPr lang="en-US" sz="1400" dirty="0">
                <a:solidFill>
                  <a:schemeClr val="accent1">
                    <a:lumMod val="50000"/>
                  </a:schemeClr>
                </a:solidFill>
              </a:rPr>
              <a:t>: </a:t>
            </a:r>
            <a:r>
              <a:rPr lang="en-US" sz="1400" dirty="0">
                <a:solidFill>
                  <a:schemeClr val="accent1">
                    <a:lumMod val="50000"/>
                  </a:schemeClr>
                </a:solidFill>
                <a:hlinkClick r:id="rId2"/>
              </a:rPr>
              <a:t>http://</a:t>
            </a:r>
            <a:r>
              <a:rPr lang="en-US" sz="1400" dirty="0" smtClean="0">
                <a:solidFill>
                  <a:schemeClr val="accent1">
                    <a:lumMod val="50000"/>
                  </a:schemeClr>
                </a:solidFill>
                <a:hlinkClick r:id="rId2"/>
              </a:rPr>
              <a:t>geeks.ms/blogs/jsuarez</a:t>
            </a:r>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Email: </a:t>
            </a:r>
            <a:r>
              <a:rPr lang="en-US" sz="1400" dirty="0" smtClean="0">
                <a:solidFill>
                  <a:schemeClr val="accent1">
                    <a:lumMod val="50000"/>
                  </a:schemeClr>
                </a:solidFill>
                <a:hlinkClick r:id="rId3"/>
              </a:rPr>
              <a:t>javiersuarezruiz@hotmail.com</a:t>
            </a:r>
            <a:endParaRPr lang="en-US" sz="1400" dirty="0" smtClean="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Twitter: @</a:t>
            </a:r>
            <a:r>
              <a:rPr lang="en-US" sz="1400" dirty="0" err="1" smtClean="0">
                <a:solidFill>
                  <a:schemeClr val="accent1">
                    <a:lumMod val="50000"/>
                  </a:schemeClr>
                </a:solidFill>
              </a:rPr>
              <a:t>jsuarezruiz</a:t>
            </a:r>
            <a:endParaRPr lang="en-US" sz="1400" dirty="0" smtClean="0">
              <a:solidFill>
                <a:schemeClr val="accent1">
                  <a:lumMod val="50000"/>
                </a:schemeClr>
              </a:solidFill>
            </a:endParaRPr>
          </a:p>
          <a:p>
            <a:endParaRPr lang="en-US" sz="2400" dirty="0" smtClean="0">
              <a:solidFill>
                <a:schemeClr val="accent1">
                  <a:lumMod val="50000"/>
                </a:schemeClr>
              </a:solidFill>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885950"/>
            <a:ext cx="1981737" cy="2134871"/>
          </a:xfrm>
          <a:prstGeom prst="rect">
            <a:avLst/>
          </a:prstGeom>
        </p:spPr>
      </p:pic>
      <p:pic>
        <p:nvPicPr>
          <p:cNvPr id="10" name="Imagen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7960" y="3146168"/>
            <a:ext cx="557377" cy="874653"/>
          </a:xfrm>
          <a:prstGeom prst="rect">
            <a:avLst/>
          </a:prstGeom>
        </p:spPr>
      </p:pic>
    </p:spTree>
    <p:extLst>
      <p:ext uri="{BB962C8B-B14F-4D97-AF65-F5344CB8AC3E}">
        <p14:creationId xmlns:p14="http://schemas.microsoft.com/office/powerpoint/2010/main" val="214612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571750"/>
            <a:ext cx="7543800" cy="498964"/>
          </a:xfrm>
        </p:spPr>
        <p:txBody>
          <a:bodyPr>
            <a:normAutofit/>
          </a:bodyPr>
          <a:lstStyle/>
          <a:p>
            <a:r>
              <a:rPr lang="en-US" dirty="0" smtClean="0"/>
              <a:t>CREANDO APPS COMPARTIENDO AL </a:t>
            </a:r>
            <a:r>
              <a:rPr lang="en-US" dirty="0" smtClean="0">
                <a:solidFill>
                  <a:schemeClr val="accent2"/>
                </a:solidFill>
              </a:rPr>
              <a:t>MÁXIMO</a:t>
            </a:r>
            <a:endParaRPr lang="en-US" dirty="0">
              <a:solidFill>
                <a:schemeClr val="accent2"/>
              </a:solidFill>
            </a:endParaRPr>
          </a:p>
        </p:txBody>
      </p:sp>
      <p:sp>
        <p:nvSpPr>
          <p:cNvPr id="10" name="Text Placeholder 9"/>
          <p:cNvSpPr>
            <a:spLocks noGrp="1"/>
          </p:cNvSpPr>
          <p:nvPr>
            <p:ph type="body" sz="quarter" idx="25"/>
          </p:nvPr>
        </p:nvSpPr>
        <p:spPr>
          <a:xfrm>
            <a:off x="304800" y="2945810"/>
            <a:ext cx="8000999" cy="540340"/>
          </a:xfrm>
        </p:spPr>
        <p:txBody>
          <a:bodyPr>
            <a:normAutofit/>
          </a:bodyPr>
          <a:lstStyle/>
          <a:p>
            <a:r>
              <a:rPr lang="en-US" dirty="0" err="1">
                <a:solidFill>
                  <a:schemeClr val="bg1"/>
                </a:solidFill>
              </a:rPr>
              <a:t>Estructura</a:t>
            </a:r>
            <a:r>
              <a:rPr lang="en-US" dirty="0">
                <a:solidFill>
                  <a:schemeClr val="bg1"/>
                </a:solidFill>
              </a:rPr>
              <a:t>, </a:t>
            </a:r>
            <a:r>
              <a:rPr lang="en-US" dirty="0" err="1">
                <a:solidFill>
                  <a:schemeClr val="bg1"/>
                </a:solidFill>
              </a:rPr>
              <a:t>trucos</a:t>
            </a:r>
            <a:r>
              <a:rPr lang="en-US" dirty="0">
                <a:solidFill>
                  <a:schemeClr val="bg1"/>
                </a:solidFill>
              </a:rPr>
              <a:t> y </a:t>
            </a:r>
            <a:r>
              <a:rPr lang="en-US" dirty="0" err="1">
                <a:solidFill>
                  <a:schemeClr val="bg1"/>
                </a:solidFill>
              </a:rPr>
              <a:t>otros</a:t>
            </a:r>
            <a:r>
              <a:rPr lang="en-US" dirty="0">
                <a:solidFill>
                  <a:schemeClr val="bg1"/>
                </a:solidFill>
              </a:rPr>
              <a:t> </a:t>
            </a:r>
            <a:r>
              <a:rPr lang="en-US" dirty="0" err="1">
                <a:solidFill>
                  <a:schemeClr val="bg1"/>
                </a:solidFill>
              </a:rPr>
              <a:t>aspectos</a:t>
            </a:r>
            <a:r>
              <a:rPr lang="en-US" dirty="0">
                <a:solidFill>
                  <a:schemeClr val="bg1"/>
                </a:solidFill>
              </a:rPr>
              <a:t> de </a:t>
            </a:r>
            <a:r>
              <a:rPr lang="en-US" dirty="0" err="1">
                <a:solidFill>
                  <a:schemeClr val="bg1"/>
                </a:solidFill>
              </a:rPr>
              <a:t>interes</a:t>
            </a:r>
            <a:r>
              <a:rPr lang="en-US" dirty="0">
                <a:solidFill>
                  <a:schemeClr val="bg1"/>
                </a:solidFill>
              </a:rPr>
              <a:t> con el </a:t>
            </a:r>
            <a:r>
              <a:rPr lang="en-US" dirty="0" err="1">
                <a:solidFill>
                  <a:schemeClr val="bg1"/>
                </a:solidFill>
              </a:rPr>
              <a:t>objetivo</a:t>
            </a:r>
            <a:r>
              <a:rPr lang="en-US" dirty="0">
                <a:solidFill>
                  <a:schemeClr val="bg1"/>
                </a:solidFill>
              </a:rPr>
              <a:t> de </a:t>
            </a:r>
            <a:r>
              <a:rPr lang="en-US" dirty="0" err="1">
                <a:solidFill>
                  <a:schemeClr val="bg1"/>
                </a:solidFill>
              </a:rPr>
              <a:t>compartir</a:t>
            </a:r>
            <a:r>
              <a:rPr lang="en-US" dirty="0">
                <a:solidFill>
                  <a:schemeClr val="bg1"/>
                </a:solidFill>
              </a:rPr>
              <a:t> la mayor </a:t>
            </a:r>
            <a:r>
              <a:rPr lang="en-US" dirty="0" err="1">
                <a:solidFill>
                  <a:schemeClr val="bg1"/>
                </a:solidFill>
              </a:rPr>
              <a:t>cantidad</a:t>
            </a:r>
            <a:r>
              <a:rPr lang="en-US" dirty="0">
                <a:solidFill>
                  <a:schemeClr val="bg1"/>
                </a:solidFill>
              </a:rPr>
              <a:t> de </a:t>
            </a:r>
            <a:r>
              <a:rPr lang="en-US" dirty="0" err="1">
                <a:solidFill>
                  <a:schemeClr val="bg1"/>
                </a:solidFill>
              </a:rPr>
              <a:t>código</a:t>
            </a:r>
            <a:r>
              <a:rPr lang="en-US" dirty="0">
                <a:solidFill>
                  <a:schemeClr val="bg1"/>
                </a:solidFill>
              </a:rPr>
              <a:t> possible entre </a:t>
            </a:r>
            <a:r>
              <a:rPr lang="en-US" dirty="0" err="1" smtClean="0">
                <a:solidFill>
                  <a:schemeClr val="bg1"/>
                </a:solidFill>
              </a:rPr>
              <a:t>plataformas</a:t>
            </a:r>
            <a:r>
              <a:rPr lang="en-US" dirty="0" smtClean="0">
                <a:solidFill>
                  <a:schemeClr val="bg1"/>
                </a:solidFill>
              </a:rPr>
              <a:t>.</a:t>
            </a:r>
            <a:endParaRPr lang="en-US" dirty="0">
              <a:solidFill>
                <a:schemeClr val="bg1"/>
              </a:solidFill>
            </a:endParaRPr>
          </a:p>
        </p:txBody>
      </p:sp>
      <p:pic>
        <p:nvPicPr>
          <p:cNvPr id="17" name="Picture Placeholder 16"/>
          <p:cNvPicPr>
            <a:picLocks noGrp="1" noChangeAspect="1"/>
          </p:cNvPicPr>
          <p:nvPr>
            <p:ph type="pic" sz="quarter" idx="24"/>
          </p:nvPr>
        </p:nvPicPr>
        <p:blipFill>
          <a:blip r:embed="rId2">
            <a:extLst>
              <a:ext uri="{28A0092B-C50C-407E-A947-70E740481C1C}">
                <a14:useLocalDpi xmlns:a14="http://schemas.microsoft.com/office/drawing/2010/main" val="0"/>
              </a:ext>
            </a:extLst>
          </a:blip>
          <a:stretch>
            <a:fillRect/>
          </a:stretch>
        </p:blipFill>
        <p:spPr>
          <a:xfrm>
            <a:off x="2700" y="86966"/>
            <a:ext cx="9138599" cy="2103781"/>
          </a:xfrm>
        </p:spPr>
      </p:pic>
    </p:spTree>
    <p:extLst>
      <p:ext uri="{BB962C8B-B14F-4D97-AF65-F5344CB8AC3E}">
        <p14:creationId xmlns:p14="http://schemas.microsoft.com/office/powerpoint/2010/main" val="42541301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l"/>
            <a:r>
              <a:rPr lang="en-US" sz="3600" dirty="0" smtClean="0">
                <a:solidFill>
                  <a:schemeClr val="accent2"/>
                </a:solidFill>
              </a:rPr>
              <a:t>UNIVERSAL</a:t>
            </a:r>
            <a:r>
              <a:rPr lang="en-US" sz="3600" dirty="0" smtClean="0">
                <a:solidFill>
                  <a:schemeClr val="tx1"/>
                </a:solidFill>
              </a:rPr>
              <a:t> WINDOWS PLATFORM</a:t>
            </a:r>
            <a:endParaRPr lang="en-US" sz="3600" dirty="0">
              <a:solidFill>
                <a:schemeClr val="tx1"/>
              </a:solidFill>
            </a:endParaRPr>
          </a:p>
        </p:txBody>
      </p:sp>
      <p:sp>
        <p:nvSpPr>
          <p:cNvPr id="4" name="Text Placeholder 3"/>
          <p:cNvSpPr>
            <a:spLocks noGrp="1"/>
          </p:cNvSpPr>
          <p:nvPr>
            <p:ph type="body" sz="quarter" idx="10"/>
          </p:nvPr>
        </p:nvSpPr>
        <p:spPr>
          <a:xfrm>
            <a:off x="201929" y="903685"/>
            <a:ext cx="8942070" cy="4239815"/>
          </a:xfrm>
        </p:spPr>
        <p:txBody>
          <a:bodyPr/>
          <a:lstStyle/>
          <a:p>
            <a:r>
              <a:rPr lang="en-US" sz="2800" dirty="0" smtClean="0"/>
              <a:t>UN Sistema </a:t>
            </a:r>
            <a:r>
              <a:rPr lang="en-US" sz="2800" dirty="0" err="1" smtClean="0"/>
              <a:t>operativo</a:t>
            </a:r>
            <a:endParaRPr lang="en-US" sz="2800" dirty="0" smtClean="0"/>
          </a:p>
          <a:p>
            <a:pPr lvl="1"/>
            <a:r>
              <a:rPr lang="en-US" sz="1600" dirty="0" smtClean="0"/>
              <a:t>Mismo core Windows para </a:t>
            </a:r>
            <a:r>
              <a:rPr lang="en-US" sz="1600" dirty="0" err="1" smtClean="0"/>
              <a:t>todos</a:t>
            </a:r>
            <a:r>
              <a:rPr lang="en-US" sz="1600" dirty="0" smtClean="0"/>
              <a:t> los </a:t>
            </a:r>
          </a:p>
          <a:p>
            <a:pPr marL="457200" lvl="1" indent="0">
              <a:buNone/>
            </a:pPr>
            <a:r>
              <a:rPr lang="en-US" sz="1600" dirty="0" err="1" smtClean="0"/>
              <a:t>dispositivos</a:t>
            </a:r>
            <a:endParaRPr lang="en-US" sz="1600" dirty="0" smtClean="0"/>
          </a:p>
          <a:p>
            <a:r>
              <a:rPr lang="en-US" sz="2800" dirty="0" smtClean="0"/>
              <a:t>UNA </a:t>
            </a:r>
            <a:r>
              <a:rPr lang="en-US" sz="2800" dirty="0" err="1" smtClean="0"/>
              <a:t>Plataforma</a:t>
            </a:r>
            <a:r>
              <a:rPr lang="en-US" sz="2800" dirty="0" smtClean="0"/>
              <a:t> de Apps</a:t>
            </a:r>
          </a:p>
          <a:p>
            <a:pPr lvl="1"/>
            <a:r>
              <a:rPr lang="en-US" sz="1600" dirty="0" smtClean="0"/>
              <a:t>Apps </a:t>
            </a:r>
            <a:r>
              <a:rPr lang="en-US" sz="1600" dirty="0" err="1" smtClean="0"/>
              <a:t>corren</a:t>
            </a:r>
            <a:r>
              <a:rPr lang="en-US" sz="1600" dirty="0" smtClean="0"/>
              <a:t> entre </a:t>
            </a:r>
            <a:r>
              <a:rPr lang="en-US" sz="1600" dirty="0" err="1" smtClean="0"/>
              <a:t>todas</a:t>
            </a:r>
            <a:r>
              <a:rPr lang="en-US" sz="1600" dirty="0" smtClean="0"/>
              <a:t> </a:t>
            </a:r>
            <a:r>
              <a:rPr lang="en-US" sz="1600" dirty="0" err="1" smtClean="0"/>
              <a:t>las</a:t>
            </a:r>
            <a:r>
              <a:rPr lang="en-US" sz="1600" dirty="0" smtClean="0"/>
              <a:t> </a:t>
            </a:r>
            <a:r>
              <a:rPr lang="en-US" sz="1600" dirty="0" err="1" smtClean="0"/>
              <a:t>familias</a:t>
            </a:r>
            <a:r>
              <a:rPr lang="en-US" sz="1600" dirty="0" smtClean="0"/>
              <a:t> de </a:t>
            </a:r>
          </a:p>
          <a:p>
            <a:pPr marL="457200" lvl="1" indent="0">
              <a:buNone/>
            </a:pPr>
            <a:r>
              <a:rPr lang="en-US" sz="1600" dirty="0" err="1" smtClean="0"/>
              <a:t>dispositivos</a:t>
            </a:r>
            <a:endParaRPr lang="en-US" sz="1600" dirty="0" smtClean="0"/>
          </a:p>
          <a:p>
            <a:pPr lvl="0"/>
            <a:r>
              <a:rPr lang="en-US" sz="2800" dirty="0" smtClean="0"/>
              <a:t>UN Dev Center</a:t>
            </a:r>
          </a:p>
          <a:p>
            <a:pPr lvl="1"/>
            <a:r>
              <a:rPr lang="en-US" sz="1600" dirty="0" smtClean="0"/>
              <a:t>Mismo </a:t>
            </a:r>
            <a:r>
              <a:rPr lang="en-US" sz="1600" dirty="0" err="1" smtClean="0"/>
              <a:t>flujo</a:t>
            </a:r>
            <a:r>
              <a:rPr lang="en-US" sz="1600" dirty="0" smtClean="0"/>
              <a:t> de </a:t>
            </a:r>
            <a:r>
              <a:rPr lang="en-US" sz="1600" dirty="0" err="1" smtClean="0"/>
              <a:t>publicación</a:t>
            </a:r>
            <a:r>
              <a:rPr lang="en-US" sz="1600" dirty="0" smtClean="0"/>
              <a:t> y dashboard </a:t>
            </a:r>
          </a:p>
          <a:p>
            <a:r>
              <a:rPr lang="en-US" sz="2800" dirty="0" smtClean="0"/>
              <a:t>UNA Store                                                    </a:t>
            </a:r>
          </a:p>
          <a:p>
            <a:pPr lvl="1"/>
            <a:r>
              <a:rPr lang="en-US" sz="1600" dirty="0" err="1" smtClean="0"/>
              <a:t>Monetización</a:t>
            </a:r>
            <a:r>
              <a:rPr lang="en-US" sz="1600" dirty="0" smtClean="0"/>
              <a:t>, </a:t>
            </a:r>
            <a:r>
              <a:rPr lang="en-US" sz="1600" dirty="0" err="1" smtClean="0"/>
              <a:t>negocio</a:t>
            </a:r>
            <a:r>
              <a:rPr lang="en-US" sz="1600" dirty="0" smtClean="0"/>
              <a:t>, </a:t>
            </a:r>
            <a:r>
              <a:rPr lang="en-US" sz="1600" dirty="0" err="1" smtClean="0"/>
              <a:t>educación</a:t>
            </a:r>
            <a:endParaRPr lang="en-US" sz="1600" dirty="0"/>
          </a:p>
        </p:txBody>
      </p:sp>
      <p:grpSp>
        <p:nvGrpSpPr>
          <p:cNvPr id="8" name="Group 7"/>
          <p:cNvGrpSpPr/>
          <p:nvPr/>
        </p:nvGrpSpPr>
        <p:grpSpPr>
          <a:xfrm>
            <a:off x="4775007" y="1234890"/>
            <a:ext cx="4126074" cy="2579457"/>
            <a:chOff x="352115" y="1847266"/>
            <a:chExt cx="5501432" cy="3439276"/>
          </a:xfrm>
        </p:grpSpPr>
        <p:pic>
          <p:nvPicPr>
            <p:cNvPr id="24" name="Picture 2" descr="https://compass-ssl.surface.com/assets/3e/22/3e22a8d7-25bd-473d-815a-f49e27c515cb.png#desktop-engagingmeetings-new.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376"/>
            <a:stretch/>
          </p:blipFill>
          <p:spPr bwMode="auto">
            <a:xfrm>
              <a:off x="1116078" y="1847266"/>
              <a:ext cx="3569638" cy="2003866"/>
            </a:xfrm>
            <a:prstGeom prst="rect">
              <a:avLst/>
            </a:prstGeom>
            <a:noFill/>
            <a:effectLst/>
            <a:extLst>
              <a:ext uri="{909E8E84-426E-40dd-AFC4-6F175D3DCCD1}">
                <a14:hiddenFill xmlns:a14="http://schemas.microsoft.com/office/drawing/2010/main" xmlns="">
                  <a:solidFill>
                    <a:srgbClr val="FFFFFF"/>
                  </a:solidFill>
                </a14:hiddenFill>
              </a:ext>
            </a:extLst>
          </p:spPr>
        </p:pic>
        <p:pic>
          <p:nvPicPr>
            <p:cNvPr id="30" name="Desktop"/>
            <p:cNvPicPr>
              <a:picLocks noChangeAspect="1"/>
            </p:cNvPicPr>
            <p:nvPr/>
          </p:nvPicPr>
          <p:blipFill rotWithShape="1">
            <a:blip r:embed="rId4" cstate="print">
              <a:extLst>
                <a:ext uri="{28A0092B-C50C-407E-A947-70E740481C1C}">
                  <a14:useLocalDpi xmlns:a14="http://schemas.microsoft.com/office/drawing/2010/main" val="0"/>
                </a:ext>
              </a:extLst>
            </a:blip>
            <a:srcRect l="4442"/>
            <a:stretch/>
          </p:blipFill>
          <p:spPr>
            <a:xfrm>
              <a:off x="2805547" y="2731677"/>
              <a:ext cx="3048000" cy="1830684"/>
            </a:xfrm>
            <a:prstGeom prst="rect">
              <a:avLst/>
            </a:prstGeom>
          </p:spPr>
        </p:pic>
        <p:pic>
          <p:nvPicPr>
            <p:cNvPr id="31" name="Small Tablet"/>
            <p:cNvPicPr>
              <a:picLocks noChangeAspect="1"/>
            </p:cNvPicPr>
            <p:nvPr/>
          </p:nvPicPr>
          <p:blipFill rotWithShape="1">
            <a:blip r:embed="rId5" cstate="print">
              <a:extLst>
                <a:ext uri="{28A0092B-C50C-407E-A947-70E740481C1C}">
                  <a14:useLocalDpi xmlns:a14="http://schemas.microsoft.com/office/drawing/2010/main" val="0"/>
                </a:ext>
              </a:extLst>
            </a:blip>
            <a:srcRect r="14029"/>
            <a:stretch/>
          </p:blipFill>
          <p:spPr>
            <a:xfrm>
              <a:off x="352115" y="3298954"/>
              <a:ext cx="1424587" cy="1301825"/>
            </a:xfrm>
            <a:prstGeom prst="rect">
              <a:avLst/>
            </a:prstGeom>
          </p:spPr>
        </p:pic>
        <p:pic>
          <p:nvPicPr>
            <p:cNvPr id="32" name="Phon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7" y="3906380"/>
              <a:ext cx="961915" cy="942704"/>
            </a:xfrm>
            <a:prstGeom prst="rect">
              <a:avLst/>
            </a:prstGeom>
          </p:spPr>
        </p:pic>
        <p:pic>
          <p:nvPicPr>
            <p:cNvPr id="33" name="2-in-1"/>
            <p:cNvPicPr>
              <a:picLocks noChangeAspect="1"/>
            </p:cNvPicPr>
            <p:nvPr/>
          </p:nvPicPr>
          <p:blipFill rotWithShape="1">
            <a:blip r:embed="rId7" cstate="print">
              <a:extLst>
                <a:ext uri="{28A0092B-C50C-407E-A947-70E740481C1C}">
                  <a14:useLocalDpi xmlns:a14="http://schemas.microsoft.com/office/drawing/2010/main" val="0"/>
                </a:ext>
              </a:extLst>
            </a:blip>
            <a:srcRect r="16795"/>
            <a:stretch/>
          </p:blipFill>
          <p:spPr>
            <a:xfrm>
              <a:off x="1477819" y="3602303"/>
              <a:ext cx="2790403" cy="1684239"/>
            </a:xfrm>
            <a:prstGeom prst="rect">
              <a:avLst/>
            </a:prstGeom>
          </p:spPr>
        </p:pic>
        <p:pic>
          <p:nvPicPr>
            <p:cNvPr id="34" name="Picture 33" descr="141215_B-hero_01.png"/>
            <p:cNvPicPr>
              <a:picLocks noChangeAspect="1"/>
            </p:cNvPicPr>
            <p:nvPr/>
          </p:nvPicPr>
          <p:blipFill rotWithShape="1">
            <a:blip r:embed="rId8" cstate="print">
              <a:extLst>
                <a:ext uri="{28A0092B-C50C-407E-A947-70E740481C1C}">
                  <a14:useLocalDpi xmlns:a14="http://schemas.microsoft.com/office/drawing/2010/main" val="0"/>
                </a:ext>
              </a:extLst>
            </a:blip>
            <a:srcRect l="12333" t="23140" r="7378" b="17105"/>
            <a:stretch/>
          </p:blipFill>
          <p:spPr>
            <a:xfrm>
              <a:off x="508002" y="4514524"/>
              <a:ext cx="1593273" cy="628734"/>
            </a:xfrm>
            <a:prstGeom prst="rect">
              <a:avLst/>
            </a:prstGeom>
            <a:noFill/>
            <a:ln>
              <a:noFill/>
            </a:ln>
          </p:spPr>
        </p:pic>
      </p:grpSp>
      <p:sp>
        <p:nvSpPr>
          <p:cNvPr id="14" name="Content Placeholder 3"/>
          <p:cNvSpPr txBox="1">
            <a:spLocks/>
          </p:cNvSpPr>
          <p:nvPr/>
        </p:nvSpPr>
        <p:spPr>
          <a:xfrm>
            <a:off x="4775007" y="1323416"/>
            <a:ext cx="4368994" cy="3692249"/>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gradFill>
                  <a:gsLst>
                    <a:gs pos="0">
                      <a:schemeClr val="accent1"/>
                    </a:gs>
                    <a:gs pos="100000">
                      <a:schemeClr val="accent1"/>
                    </a:gs>
                  </a:gsLst>
                  <a:lin ang="5400000" scaled="1"/>
                </a:gra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gradFill>
                  <a:gsLst>
                    <a:gs pos="0">
                      <a:schemeClr val="tx1"/>
                    </a:gs>
                    <a:gs pos="100000">
                      <a:schemeClr val="tx1"/>
                    </a:gs>
                  </a:gsLst>
                  <a:lin ang="5400000" scaled="1"/>
                </a:gra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lnSpc>
                <a:spcPct val="100000"/>
              </a:lnSpc>
              <a:spcBef>
                <a:spcPts val="0"/>
              </a:spcBef>
              <a:spcAft>
                <a:spcPts val="1350"/>
              </a:spcAft>
            </a:pPr>
            <a:endParaRPr lang="en-US" sz="1500" dirty="0">
              <a:solidFill>
                <a:schemeClr val="tx1"/>
              </a:solidFill>
              <a:latin typeface="+mn-lt"/>
            </a:endParaRPr>
          </a:p>
        </p:txBody>
      </p:sp>
    </p:spTree>
    <p:extLst>
      <p:ext uri="{BB962C8B-B14F-4D97-AF65-F5344CB8AC3E}">
        <p14:creationId xmlns:p14="http://schemas.microsoft.com/office/powerpoint/2010/main" val="335411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sz="4000" dirty="0" smtClean="0">
                <a:solidFill>
                  <a:schemeClr val="accent2"/>
                </a:solidFill>
              </a:rPr>
              <a:t>ES SIMILAR A LO </a:t>
            </a:r>
            <a:r>
              <a:rPr lang="en-US" sz="4000" dirty="0" smtClean="0">
                <a:solidFill>
                  <a:schemeClr val="tx1"/>
                </a:solidFill>
              </a:rPr>
              <a:t>CONOCIDO</a:t>
            </a:r>
            <a:r>
              <a:rPr lang="en-US" sz="4000" dirty="0" smtClean="0">
                <a:solidFill>
                  <a:schemeClr val="accent2"/>
                </a:solidFill>
              </a:rPr>
              <a:t>?</a:t>
            </a:r>
            <a:endParaRPr lang="en-US" sz="4000" dirty="0">
              <a:solidFill>
                <a:schemeClr val="accent2"/>
              </a:solidFill>
            </a:endParaRPr>
          </a:p>
        </p:txBody>
      </p:sp>
      <p:sp>
        <p:nvSpPr>
          <p:cNvPr id="4" name="Text Placeholder 3"/>
          <p:cNvSpPr>
            <a:spLocks noGrp="1"/>
          </p:cNvSpPr>
          <p:nvPr>
            <p:ph type="body" sz="quarter" idx="10"/>
          </p:nvPr>
        </p:nvSpPr>
        <p:spPr/>
        <p:txBody>
          <a:bodyPr/>
          <a:lstStyle/>
          <a:p>
            <a:pPr marL="428625" indent="-428625"/>
            <a:r>
              <a:rPr lang="en-US" b="0" dirty="0" smtClean="0"/>
              <a:t>¿</a:t>
            </a:r>
            <a:r>
              <a:rPr lang="en-US" b="0" dirty="0" err="1" smtClean="0"/>
              <a:t>Existe</a:t>
            </a:r>
            <a:r>
              <a:rPr lang="en-US" b="0" dirty="0" smtClean="0"/>
              <a:t> un </a:t>
            </a:r>
            <a:r>
              <a:rPr lang="en-US" b="0" dirty="0" err="1" smtClean="0"/>
              <a:t>archivo</a:t>
            </a:r>
            <a:r>
              <a:rPr lang="en-US" b="0" dirty="0" smtClean="0"/>
              <a:t> de </a:t>
            </a:r>
            <a:r>
              <a:rPr lang="en-US" b="0" dirty="0" err="1" smtClean="0"/>
              <a:t>manifiesto</a:t>
            </a:r>
            <a:r>
              <a:rPr lang="en-US" b="0" dirty="0" smtClean="0"/>
              <a:t>?</a:t>
            </a:r>
          </a:p>
          <a:p>
            <a:pPr marL="428625" indent="-428625"/>
            <a:r>
              <a:rPr lang="en-US" b="0" dirty="0" smtClean="0"/>
              <a:t>¿</a:t>
            </a:r>
            <a:r>
              <a:rPr lang="en-US" b="0" dirty="0" err="1" smtClean="0"/>
              <a:t>Existe</a:t>
            </a:r>
            <a:r>
              <a:rPr lang="en-US" b="0" dirty="0" smtClean="0"/>
              <a:t> un Proyecto principal? </a:t>
            </a:r>
          </a:p>
          <a:p>
            <a:pPr marL="428625" indent="-428625"/>
            <a:r>
              <a:rPr lang="en-US" b="0" dirty="0" smtClean="0"/>
              <a:t>¿</a:t>
            </a:r>
            <a:r>
              <a:rPr lang="en-US" b="0" dirty="0" err="1" smtClean="0"/>
              <a:t>Existe</a:t>
            </a:r>
            <a:r>
              <a:rPr lang="en-US" b="0" dirty="0" smtClean="0"/>
              <a:t> un Proyecto Shared?</a:t>
            </a:r>
          </a:p>
          <a:p>
            <a:pPr marL="428625" indent="-428625"/>
            <a:r>
              <a:rPr lang="en-US" b="0" dirty="0" smtClean="0"/>
              <a:t>¿</a:t>
            </a:r>
            <a:r>
              <a:rPr lang="en-US" b="0" dirty="0" err="1" smtClean="0"/>
              <a:t>Tenemos</a:t>
            </a:r>
            <a:r>
              <a:rPr lang="en-US" b="0" dirty="0" smtClean="0"/>
              <a:t> </a:t>
            </a:r>
            <a:r>
              <a:rPr lang="en-US" b="0" dirty="0" err="1" smtClean="0"/>
              <a:t>directivsa</a:t>
            </a:r>
            <a:r>
              <a:rPr lang="en-US" b="0" dirty="0" smtClean="0"/>
              <a:t> #IF de </a:t>
            </a:r>
          </a:p>
          <a:p>
            <a:r>
              <a:rPr lang="en-US" b="0" dirty="0"/>
              <a:t> </a:t>
            </a:r>
            <a:r>
              <a:rPr lang="en-US" b="0" dirty="0" smtClean="0"/>
              <a:t>   </a:t>
            </a:r>
            <a:r>
              <a:rPr lang="en-US" b="0" dirty="0" err="1" smtClean="0"/>
              <a:t>compilación</a:t>
            </a:r>
            <a:r>
              <a:rPr lang="en-US" b="0" dirty="0" smtClean="0"/>
              <a:t>?</a:t>
            </a:r>
          </a:p>
          <a:p>
            <a:endParaRPr lang="en-US" b="0" dirty="0" smtClean="0"/>
          </a:p>
          <a:p>
            <a:endParaRPr lang="en-US" b="0" dirty="0"/>
          </a:p>
        </p:txBody>
      </p:sp>
      <p:pic>
        <p:nvPicPr>
          <p:cNvPr id="5" name="Picture 4"/>
          <p:cNvPicPr>
            <a:picLocks noChangeAspect="1"/>
          </p:cNvPicPr>
          <p:nvPr/>
        </p:nvPicPr>
        <p:blipFill>
          <a:blip r:embed="rId2"/>
          <a:stretch>
            <a:fillRect/>
          </a:stretch>
        </p:blipFill>
        <p:spPr>
          <a:xfrm>
            <a:off x="6666842" y="0"/>
            <a:ext cx="2477157" cy="5143500"/>
          </a:xfrm>
          <a:prstGeom prst="rect">
            <a:avLst/>
          </a:prstGeom>
        </p:spPr>
      </p:pic>
    </p:spTree>
    <p:extLst>
      <p:ext uri="{BB962C8B-B14F-4D97-AF65-F5344CB8AC3E}">
        <p14:creationId xmlns:p14="http://schemas.microsoft.com/office/powerpoint/2010/main" val="291030134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smtClean="0">
                <a:solidFill>
                  <a:schemeClr val="tx1"/>
                </a:solidFill>
              </a:rPr>
              <a:t>APP </a:t>
            </a:r>
            <a:r>
              <a:rPr lang="en-US" sz="4000" dirty="0" smtClean="0">
                <a:solidFill>
                  <a:schemeClr val="accent2"/>
                </a:solidFill>
              </a:rPr>
              <a:t>WINDOWS</a:t>
            </a:r>
            <a:endParaRPr lang="en-US" sz="4000" dirty="0">
              <a:solidFill>
                <a:schemeClr val="accent2"/>
              </a:solidFill>
            </a:endParaRPr>
          </a:p>
        </p:txBody>
      </p:sp>
      <p:sp>
        <p:nvSpPr>
          <p:cNvPr id="3" name="Text Placeholder 2"/>
          <p:cNvSpPr>
            <a:spLocks noGrp="1"/>
          </p:cNvSpPr>
          <p:nvPr>
            <p:ph type="body" sz="quarter" idx="10"/>
          </p:nvPr>
        </p:nvSpPr>
        <p:spPr/>
        <p:txBody>
          <a:bodyPr/>
          <a:lstStyle/>
          <a:p>
            <a:r>
              <a:rPr lang="en-US" dirty="0" smtClean="0"/>
              <a:t>Un </a:t>
            </a:r>
            <a:r>
              <a:rPr lang="en-US" dirty="0" err="1" smtClean="0"/>
              <a:t>mismo</a:t>
            </a:r>
            <a:r>
              <a:rPr lang="en-US" dirty="0" smtClean="0"/>
              <a:t> </a:t>
            </a:r>
            <a:r>
              <a:rPr lang="en-US" dirty="0" err="1" smtClean="0"/>
              <a:t>binario</a:t>
            </a:r>
            <a:r>
              <a:rPr lang="en-US" dirty="0" smtClean="0"/>
              <a:t> </a:t>
            </a:r>
          </a:p>
          <a:p>
            <a:pPr lvl="1"/>
            <a:r>
              <a:rPr lang="en-US" dirty="0" err="1" smtClean="0"/>
              <a:t>Corre</a:t>
            </a:r>
            <a:r>
              <a:rPr lang="en-US" dirty="0" smtClean="0"/>
              <a:t> </a:t>
            </a:r>
            <a:r>
              <a:rPr lang="en-US" dirty="0" err="1" smtClean="0"/>
              <a:t>en</a:t>
            </a:r>
            <a:r>
              <a:rPr lang="en-US" dirty="0" smtClean="0"/>
              <a:t> </a:t>
            </a:r>
            <a:r>
              <a:rPr lang="en-US" dirty="0" err="1" smtClean="0"/>
              <a:t>cualquier</a:t>
            </a:r>
            <a:r>
              <a:rPr lang="en-US" dirty="0" smtClean="0"/>
              <a:t> </a:t>
            </a:r>
            <a:r>
              <a:rPr lang="en-US" dirty="0" err="1" smtClean="0"/>
              <a:t>dispositivo</a:t>
            </a:r>
            <a:endParaRPr lang="en-US" dirty="0" smtClean="0"/>
          </a:p>
          <a:p>
            <a:pPr lvl="1"/>
            <a:r>
              <a:rPr lang="en-US" dirty="0" err="1" smtClean="0"/>
              <a:t>Ajustable</a:t>
            </a:r>
            <a:r>
              <a:rPr lang="en-US" dirty="0" smtClean="0"/>
              <a:t> </a:t>
            </a:r>
            <a:r>
              <a:rPr lang="en-US" dirty="0" err="1" smtClean="0"/>
              <a:t>por</a:t>
            </a:r>
            <a:r>
              <a:rPr lang="en-US" dirty="0" smtClean="0"/>
              <a:t> </a:t>
            </a:r>
            <a:r>
              <a:rPr lang="en-US" dirty="0" err="1" smtClean="0"/>
              <a:t>familia</a:t>
            </a:r>
            <a:r>
              <a:rPr lang="en-US" dirty="0" smtClean="0"/>
              <a:t> de </a:t>
            </a:r>
            <a:r>
              <a:rPr lang="en-US" dirty="0" err="1" smtClean="0"/>
              <a:t>dispositivo</a:t>
            </a:r>
            <a:endParaRPr lang="en-US" dirty="0" smtClean="0"/>
          </a:p>
        </p:txBody>
      </p:sp>
      <p:grpSp>
        <p:nvGrpSpPr>
          <p:cNvPr id="16" name="Group 15"/>
          <p:cNvGrpSpPr/>
          <p:nvPr/>
        </p:nvGrpSpPr>
        <p:grpSpPr>
          <a:xfrm>
            <a:off x="5260694" y="1987952"/>
            <a:ext cx="3434172" cy="2652141"/>
            <a:chOff x="6099858" y="2083750"/>
            <a:chExt cx="5493296" cy="4103041"/>
          </a:xfrm>
        </p:grpSpPr>
        <p:grpSp>
          <p:nvGrpSpPr>
            <p:cNvPr id="4" name="Group 3"/>
            <p:cNvGrpSpPr/>
            <p:nvPr/>
          </p:nvGrpSpPr>
          <p:grpSpPr>
            <a:xfrm>
              <a:off x="6099858" y="3144065"/>
              <a:ext cx="5493295" cy="3042726"/>
              <a:chOff x="5904690" y="3144065"/>
              <a:chExt cx="5885233" cy="3042726"/>
            </a:xfrm>
          </p:grpSpPr>
          <p:sp>
            <p:nvSpPr>
              <p:cNvPr id="5" name="Rectangle 4"/>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Phone</a:t>
                </a:r>
              </a:p>
              <a:p>
                <a:pPr algn="ctr">
                  <a:lnSpc>
                    <a:spcPct val="90000"/>
                  </a:lnSpc>
                  <a:spcBef>
                    <a:spcPts val="450"/>
                  </a:spcBef>
                </a:pPr>
                <a:r>
                  <a:rPr lang="en-US" sz="1050" dirty="0" err="1"/>
                  <a:t>Dispositivo</a:t>
                </a:r>
                <a:endParaRPr lang="en-US" sz="1500" dirty="0"/>
              </a:p>
            </p:txBody>
          </p:sp>
          <p:sp>
            <p:nvSpPr>
              <p:cNvPr id="6" name="Rectangle 5"/>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Xbox</a:t>
                </a:r>
              </a:p>
              <a:p>
                <a:pPr algn="ctr">
                  <a:lnSpc>
                    <a:spcPct val="90000"/>
                  </a:lnSpc>
                  <a:spcBef>
                    <a:spcPts val="450"/>
                  </a:spcBef>
                </a:pPr>
                <a:r>
                  <a:rPr lang="en-US" sz="1050" dirty="0" err="1"/>
                  <a:t>Dispositivo</a:t>
                </a:r>
                <a:endParaRPr lang="en-US" sz="1500" dirty="0"/>
              </a:p>
            </p:txBody>
          </p:sp>
          <p:sp>
            <p:nvSpPr>
              <p:cNvPr id="7" name="Rectangle 6"/>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Desktop</a:t>
                </a:r>
              </a:p>
              <a:p>
                <a:pPr algn="ctr">
                  <a:lnSpc>
                    <a:spcPct val="90000"/>
                  </a:lnSpc>
                  <a:spcBef>
                    <a:spcPts val="450"/>
                  </a:spcBef>
                </a:pPr>
                <a:r>
                  <a:rPr lang="en-US" sz="1050" dirty="0" err="1" smtClean="0"/>
                  <a:t>Dispositivo</a:t>
                </a:r>
                <a:endParaRPr lang="en-US" sz="1500" dirty="0"/>
              </a:p>
            </p:txBody>
          </p:sp>
          <p:sp>
            <p:nvSpPr>
              <p:cNvPr id="8" name="Rectangle 7"/>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smtClean="0"/>
                  <a:t>Core </a:t>
                </a:r>
                <a:r>
                  <a:rPr lang="en-US" sz="1500" dirty="0"/>
                  <a:t>Windows </a:t>
                </a:r>
              </a:p>
            </p:txBody>
          </p:sp>
          <p:sp>
            <p:nvSpPr>
              <p:cNvPr id="9" name="Rectangle 8"/>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Universal Windows Platform</a:t>
                </a:r>
              </a:p>
            </p:txBody>
          </p:sp>
        </p:grpSp>
        <p:sp>
          <p:nvSpPr>
            <p:cNvPr id="14" name="Snip Diagonal Corner Rectangle 13"/>
            <p:cNvSpPr/>
            <p:nvPr/>
          </p:nvSpPr>
          <p:spPr>
            <a:xfrm>
              <a:off x="6099858" y="2083750"/>
              <a:ext cx="5493296"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smtClean="0"/>
                <a:t>App </a:t>
              </a:r>
              <a:r>
                <a:rPr lang="en-US" sz="1500" dirty="0"/>
                <a:t>Windows </a:t>
              </a:r>
            </a:p>
          </p:txBody>
        </p:sp>
      </p:grpSp>
      <p:sp>
        <p:nvSpPr>
          <p:cNvPr id="17" name="Chevron 16"/>
          <p:cNvSpPr/>
          <p:nvPr/>
        </p:nvSpPr>
        <p:spPr>
          <a:xfrm>
            <a:off x="4572000" y="1987953"/>
            <a:ext cx="604717" cy="60471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chemeClr val="tx1"/>
              </a:solidFill>
            </a:endParaRPr>
          </a:p>
        </p:txBody>
      </p:sp>
      <p:pic>
        <p:nvPicPr>
          <p:cNvPr id="18" name="Picture 17"/>
          <p:cNvPicPr>
            <a:picLocks noChangeAspect="1"/>
          </p:cNvPicPr>
          <p:nvPr/>
        </p:nvPicPr>
        <p:blipFill>
          <a:blip r:embed="rId2"/>
          <a:stretch>
            <a:fillRect/>
          </a:stretch>
        </p:blipFill>
        <p:spPr>
          <a:xfrm>
            <a:off x="456546" y="2768825"/>
            <a:ext cx="4540484" cy="31451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8937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smtClean="0">
                <a:latin typeface="Exo" pitchFamily="50" charset="0"/>
              </a:rPr>
              <a:t>Hel10 World!</a:t>
            </a:r>
            <a:endParaRPr lang="en-US" b="1" i="1" dirty="0">
              <a:latin typeface="Exo" pitchFamily="50"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24784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ight Version">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5119</TotalTime>
  <Words>1634</Words>
  <Application>Microsoft Office PowerPoint</Application>
  <PresentationFormat>Presentación en pantalla (16:9)</PresentationFormat>
  <Paragraphs>426</Paragraphs>
  <Slides>59</Slides>
  <Notes>13</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59</vt:i4>
      </vt:variant>
    </vt:vector>
  </HeadingPairs>
  <TitlesOfParts>
    <vt:vector size="71" baseType="lpstr">
      <vt:lpstr>Aller</vt:lpstr>
      <vt:lpstr>Arial</vt:lpstr>
      <vt:lpstr>Calibri</vt:lpstr>
      <vt:lpstr>Consolas</vt:lpstr>
      <vt:lpstr>Courier New</vt:lpstr>
      <vt:lpstr>Exo</vt:lpstr>
      <vt:lpstr>Gulim</vt:lpstr>
      <vt:lpstr>Segoe UI</vt:lpstr>
      <vt:lpstr>Segoe UI Light</vt:lpstr>
      <vt:lpstr>Segoe UI Semibold</vt:lpstr>
      <vt:lpstr>Wingdings</vt:lpstr>
      <vt:lpstr>Light Version</vt:lpstr>
      <vt:lpstr>Presentación de PowerPoint</vt:lpstr>
      <vt:lpstr>Presentación de PowerPoint</vt:lpstr>
      <vt:lpstr>EL VIAJE DE LA CONVERGENCIA</vt:lpstr>
      <vt:lpstr>Presentación de PowerPoint</vt:lpstr>
      <vt:lpstr>Presentación de PowerPoint</vt:lpstr>
      <vt:lpstr>UNIVERSAL WINDOWS PLATFORM</vt:lpstr>
      <vt:lpstr>ES SIMILAR A LO CONOCIDO?</vt:lpstr>
      <vt:lpstr>APP WINDOWS</vt:lpstr>
      <vt:lpstr>DEMO</vt:lpstr>
      <vt:lpstr>Las Apps NO se destinan a Windows 10, las Apps se destinan a familias de dispositivos</vt:lpstr>
      <vt:lpstr>EXTENSIONES DE PLATAFORMA</vt:lpstr>
      <vt:lpstr>Las extensions no afectan a los binaries de otras familias de dispositivos</vt:lpstr>
      <vt:lpstr>EXTENSIONES POR PLATAFORMA</vt:lpstr>
      <vt:lpstr>DEMO</vt:lpstr>
      <vt:lpstr>La historia de las Apps Windows adaptativas</vt:lpstr>
      <vt:lpstr>OPCIONES DE DISEÑO PARA ADAPTAR LA INTERFAZ</vt:lpstr>
      <vt:lpstr>DISEÑO ADAPTATIVO</vt:lpstr>
      <vt:lpstr>DISEÑO ADAPTADO</vt:lpstr>
      <vt:lpstr>Los usuarios adoran las Apps que son geniales en cada uno de sus dispositivos</vt:lpstr>
      <vt:lpstr>Mejoras en Visual States</vt:lpstr>
      <vt:lpstr>VISUAL STATE SETTERS &amp; TRIGGERS</vt:lpstr>
      <vt:lpstr>TIPOS DE TRIGGER</vt:lpstr>
      <vt:lpstr>DEMO</vt:lpstr>
      <vt:lpstr>Vistas por familias de dispositivos</vt:lpstr>
      <vt:lpstr>DEVICE FAMILIES</vt:lpstr>
      <vt:lpstr>DEVICE FAMILIES</vt:lpstr>
      <vt:lpstr>DEVICE FAMILIES</vt:lpstr>
      <vt:lpstr>DEVICE FAMILIES</vt:lpstr>
      <vt:lpstr>DEMO</vt:lpstr>
      <vt:lpstr>Nuevos controles XAML</vt:lpstr>
      <vt:lpstr>INTRODUCCIÓN AL PANEL RELATIVE PANEL</vt:lpstr>
      <vt:lpstr>RELATIVE PANEL</vt:lpstr>
      <vt:lpstr>ALINEACIÓN CON EL PANEL</vt:lpstr>
      <vt:lpstr>OPCIONES DE POSICIÓN CON RESPECTO AL PANEL</vt:lpstr>
      <vt:lpstr>ALINEARSE CON “HERMANOS”</vt:lpstr>
      <vt:lpstr>ALINEARSE CON “HERMANOS”</vt:lpstr>
      <vt:lpstr>ALINEARSE CON “HERMANOS”</vt:lpstr>
      <vt:lpstr>ALINEARSE CON “HERMANOS”</vt:lpstr>
      <vt:lpstr>OPCIONES DE POSICIONAMIENTO ENTRE “HERMANOS”</vt:lpstr>
      <vt:lpstr>OPCIONES DE POSICIONAMIENTO ENTRE “HERMANOS”</vt:lpstr>
      <vt:lpstr>DEMO</vt:lpstr>
      <vt:lpstr>SIMPLIFICANDO EL ÁRBOL VISUAL</vt:lpstr>
      <vt:lpstr>El control Relative Panel es una de las claves para tus estrategias a la hora de adaptar la UI</vt:lpstr>
      <vt:lpstr>El control SplitView</vt:lpstr>
      <vt:lpstr>SPLITVIEW</vt:lpstr>
      <vt:lpstr>COMPORTAMIENTO</vt:lpstr>
      <vt:lpstr>Segoe MDL2 Assets</vt:lpstr>
      <vt:lpstr>SPLITVIEW.PANE</vt:lpstr>
      <vt:lpstr>SPLITVIEW.CONTENT</vt:lpstr>
      <vt:lpstr>PROPIEDADES DEL SPLIVIEW</vt:lpstr>
      <vt:lpstr>SPLITVIEW.PANEDISPLAYMODE</vt:lpstr>
      <vt:lpstr>DEMO</vt:lpstr>
      <vt:lpstr>Las tecnologías “tradicionales” de Microsoft no son la única forma de crear Apps Windows</vt:lpstr>
      <vt:lpstr>Presentación de PowerPoint</vt:lpstr>
      <vt:lpstr>HABLEMOS DE BRIDGES</vt:lpstr>
      <vt:lpstr>Los Bridges permiten llevar más Apps a la plataforma Windows </vt:lpstr>
      <vt:lpstr>¿PREGUNTAS y RESPUESTAS?</vt:lpstr>
      <vt:lpstr>GRACIAS a TODOS</vt:lpstr>
      <vt:lpstr>CREANDO APPS COMPARTIENDO AL MÁXIMO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Rogue</dc:creator>
  <cp:lastModifiedBy>Javier Suárez Ruiz</cp:lastModifiedBy>
  <cp:revision>622</cp:revision>
  <dcterms:created xsi:type="dcterms:W3CDTF">2013-04-14T10:12:28Z</dcterms:created>
  <dcterms:modified xsi:type="dcterms:W3CDTF">2015-06-02T12:19:28Z</dcterms:modified>
</cp:coreProperties>
</file>